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6" r:id="rId1"/>
  </p:sldMasterIdLst>
  <p:notesMasterIdLst>
    <p:notesMasterId r:id="rId13"/>
  </p:notesMasterIdLst>
  <p:handoutMasterIdLst>
    <p:handoutMasterId r:id="rId14"/>
  </p:handoutMasterIdLst>
  <p:sldIdLst>
    <p:sldId id="327" r:id="rId2"/>
    <p:sldId id="328" r:id="rId3"/>
    <p:sldId id="329" r:id="rId4"/>
    <p:sldId id="335" r:id="rId5"/>
    <p:sldId id="355" r:id="rId6"/>
    <p:sldId id="356" r:id="rId7"/>
    <p:sldId id="354" r:id="rId8"/>
    <p:sldId id="336" r:id="rId9"/>
    <p:sldId id="347" r:id="rId10"/>
    <p:sldId id="339" r:id="rId11"/>
    <p:sldId id="353" r:id="rId12"/>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40" userDrawn="1">
          <p15:clr>
            <a:srgbClr val="A4A3A4"/>
          </p15:clr>
        </p15:guide>
        <p15:guide id="2" pos="6816" userDrawn="1">
          <p15:clr>
            <a:srgbClr val="A4A3A4"/>
          </p15:clr>
        </p15:guide>
        <p15:guide id="3" pos="801" userDrawn="1">
          <p15:clr>
            <a:srgbClr val="A4A3A4"/>
          </p15:clr>
        </p15:guide>
        <p15:guide id="4" orient="horz" pos="216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245C2D"/>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9559" autoAdjust="0"/>
  </p:normalViewPr>
  <p:slideViewPr>
    <p:cSldViewPr>
      <p:cViewPr>
        <p:scale>
          <a:sx n="79" d="100"/>
          <a:sy n="79" d="100"/>
        </p:scale>
        <p:origin x="-384" y="72"/>
      </p:cViewPr>
      <p:guideLst>
        <p:guide orient="horz" pos="2160"/>
        <p:guide pos="3840"/>
        <p:guide pos="6816"/>
        <p:guide pos="801"/>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B82C5-9228-49A0-8ABF-FC0CE33540F3}" type="doc">
      <dgm:prSet loTypeId="urn:microsoft.com/office/officeart/2005/8/layout/cycle6" loCatId="cycle" qsTypeId="urn:microsoft.com/office/officeart/2005/8/quickstyle/simple3" qsCatId="simple" csTypeId="urn:microsoft.com/office/officeart/2005/8/colors/accent3_4" csCatId="accent3" phldr="1"/>
      <dgm:spPr/>
      <dgm:t>
        <a:bodyPr/>
        <a:lstStyle/>
        <a:p>
          <a:endParaRPr lang="x-none"/>
        </a:p>
      </dgm:t>
    </dgm:pt>
    <dgm:pt modelId="{2C179C2D-8317-4361-BB17-6FE7D090E320}">
      <dgm:prSet phldrT="[Текст]"/>
      <dgm:spPr/>
      <dgm:t>
        <a:bodyPr/>
        <a:lstStyle/>
        <a:p>
          <a:r>
            <a:rPr lang="kk-KZ" dirty="0">
              <a:solidFill>
                <a:srgbClr val="FFFF00"/>
              </a:solidFill>
            </a:rPr>
            <a:t>Тұрақты даму бағытындағы білім</a:t>
          </a:r>
          <a:endParaRPr lang="x-none">
            <a:solidFill>
              <a:srgbClr val="FFFF00"/>
            </a:solidFill>
          </a:endParaRPr>
        </a:p>
      </dgm:t>
    </dgm:pt>
    <dgm:pt modelId="{AB836CC0-128F-43D8-BBB6-2A82FA4EBF77}" type="parTrans" cxnId="{42613A4C-6EE0-4A13-B58E-D1A101AC93AE}">
      <dgm:prSet/>
      <dgm:spPr/>
      <dgm:t>
        <a:bodyPr/>
        <a:lstStyle/>
        <a:p>
          <a:endParaRPr lang="x-none"/>
        </a:p>
      </dgm:t>
    </dgm:pt>
    <dgm:pt modelId="{F4160FE9-9D67-49F0-947F-CF2905BD6179}" type="sibTrans" cxnId="{42613A4C-6EE0-4A13-B58E-D1A101AC93AE}">
      <dgm:prSet/>
      <dgm:spPr/>
      <dgm:t>
        <a:bodyPr/>
        <a:lstStyle/>
        <a:p>
          <a:endParaRPr lang="x-none"/>
        </a:p>
      </dgm:t>
    </dgm:pt>
    <dgm:pt modelId="{43415528-D122-4246-9A67-4A7CD313A23D}">
      <dgm:prSet phldrT="[Текст]"/>
      <dgm:spPr/>
      <dgm:t>
        <a:bodyPr/>
        <a:lstStyle/>
        <a:p>
          <a:r>
            <a:rPr lang="kk-KZ" dirty="0">
              <a:solidFill>
                <a:srgbClr val="0070C0"/>
              </a:solidFill>
            </a:rPr>
            <a:t>Пәнаралық сипаттағы жоғары сапалы білім</a:t>
          </a:r>
          <a:endParaRPr lang="x-none">
            <a:solidFill>
              <a:srgbClr val="0070C0"/>
            </a:solidFill>
          </a:endParaRPr>
        </a:p>
      </dgm:t>
    </dgm:pt>
    <dgm:pt modelId="{104E9091-7627-44B1-BDDD-6BA965669841}" type="parTrans" cxnId="{75DE01E8-AC07-4B10-A9E5-69F6BBD3E443}">
      <dgm:prSet/>
      <dgm:spPr/>
      <dgm:t>
        <a:bodyPr/>
        <a:lstStyle/>
        <a:p>
          <a:endParaRPr lang="x-none"/>
        </a:p>
      </dgm:t>
    </dgm:pt>
    <dgm:pt modelId="{44D77009-145D-4A90-92F5-FAD582207326}" type="sibTrans" cxnId="{75DE01E8-AC07-4B10-A9E5-69F6BBD3E443}">
      <dgm:prSet/>
      <dgm:spPr/>
      <dgm:t>
        <a:bodyPr/>
        <a:lstStyle/>
        <a:p>
          <a:endParaRPr lang="x-none"/>
        </a:p>
      </dgm:t>
    </dgm:pt>
    <dgm:pt modelId="{3EB008D8-4B21-49F5-9B4B-C0E3DC8DC11C}">
      <dgm:prSet phldrT="[Текст]"/>
      <dgm:spPr/>
      <dgm:t>
        <a:bodyPr/>
        <a:lstStyle/>
        <a:p>
          <a:r>
            <a:rPr lang="kk-KZ" dirty="0">
              <a:solidFill>
                <a:srgbClr val="245C2D"/>
              </a:solidFill>
            </a:rPr>
            <a:t>Жергілікті спецификаны қарастыру</a:t>
          </a:r>
          <a:endParaRPr lang="x-none">
            <a:solidFill>
              <a:srgbClr val="245C2D"/>
            </a:solidFill>
          </a:endParaRPr>
        </a:p>
      </dgm:t>
    </dgm:pt>
    <dgm:pt modelId="{66731C4C-B2C1-401E-92BA-4BC324A206F5}" type="parTrans" cxnId="{3239ACF1-40E2-4656-BAC3-B623CBBB72C9}">
      <dgm:prSet/>
      <dgm:spPr/>
      <dgm:t>
        <a:bodyPr/>
        <a:lstStyle/>
        <a:p>
          <a:endParaRPr lang="x-none"/>
        </a:p>
      </dgm:t>
    </dgm:pt>
    <dgm:pt modelId="{DADD40B6-931B-4D18-8FDD-266FC4B5EDFF}" type="sibTrans" cxnId="{3239ACF1-40E2-4656-BAC3-B623CBBB72C9}">
      <dgm:prSet/>
      <dgm:spPr/>
      <dgm:t>
        <a:bodyPr/>
        <a:lstStyle/>
        <a:p>
          <a:endParaRPr lang="x-none"/>
        </a:p>
      </dgm:t>
    </dgm:pt>
    <dgm:pt modelId="{17CDB083-4733-4D70-818B-3B5FC3601E25}">
      <dgm:prSet phldrT="[Текст]"/>
      <dgm:spPr/>
      <dgm:t>
        <a:bodyPr/>
        <a:lstStyle/>
        <a:p>
          <a:r>
            <a:rPr lang="kk-KZ" dirty="0">
              <a:solidFill>
                <a:srgbClr val="C00000"/>
              </a:solidFill>
            </a:rPr>
            <a:t>Құндылықтарға назар аудару</a:t>
          </a:r>
          <a:endParaRPr lang="x-none">
            <a:solidFill>
              <a:srgbClr val="C00000"/>
            </a:solidFill>
          </a:endParaRPr>
        </a:p>
      </dgm:t>
    </dgm:pt>
    <dgm:pt modelId="{D943601F-5C33-46FB-9810-6F73BB2F7C1F}" type="parTrans" cxnId="{D72D9C50-14EA-40F5-A286-0E3C8E3CFBC0}">
      <dgm:prSet/>
      <dgm:spPr/>
      <dgm:t>
        <a:bodyPr/>
        <a:lstStyle/>
        <a:p>
          <a:endParaRPr lang="x-none"/>
        </a:p>
      </dgm:t>
    </dgm:pt>
    <dgm:pt modelId="{E5315403-FD1D-44AB-B3DA-3D2128967B9B}" type="sibTrans" cxnId="{D72D9C50-14EA-40F5-A286-0E3C8E3CFBC0}">
      <dgm:prSet/>
      <dgm:spPr/>
      <dgm:t>
        <a:bodyPr/>
        <a:lstStyle/>
        <a:p>
          <a:endParaRPr lang="x-none"/>
        </a:p>
      </dgm:t>
    </dgm:pt>
    <dgm:pt modelId="{E3C9AD85-21F9-4FDC-BCCE-7247784FB280}">
      <dgm:prSet phldrT="[Текст]"/>
      <dgm:spPr/>
      <dgm:t>
        <a:bodyPr/>
        <a:lstStyle/>
        <a:p>
          <a:r>
            <a:rPr lang="kk-KZ" dirty="0">
              <a:solidFill>
                <a:srgbClr val="FFC000"/>
              </a:solidFill>
            </a:rPr>
            <a:t>Өзгермелі әлемге қажет білім мен кадрлар дайындау</a:t>
          </a:r>
          <a:endParaRPr lang="x-none">
            <a:solidFill>
              <a:srgbClr val="FFC000"/>
            </a:solidFill>
          </a:endParaRPr>
        </a:p>
      </dgm:t>
    </dgm:pt>
    <dgm:pt modelId="{AFDA68AC-3EA4-4369-B6DC-01FD8479F010}" type="parTrans" cxnId="{4ACD2E93-7161-49E5-BD8E-65BD2EBF3298}">
      <dgm:prSet/>
      <dgm:spPr/>
      <dgm:t>
        <a:bodyPr/>
        <a:lstStyle/>
        <a:p>
          <a:endParaRPr lang="x-none"/>
        </a:p>
      </dgm:t>
    </dgm:pt>
    <dgm:pt modelId="{7D07F9E3-10D6-4EEE-A74F-75448BF28FB9}" type="sibTrans" cxnId="{4ACD2E93-7161-49E5-BD8E-65BD2EBF3298}">
      <dgm:prSet/>
      <dgm:spPr/>
      <dgm:t>
        <a:bodyPr/>
        <a:lstStyle/>
        <a:p>
          <a:endParaRPr lang="x-none"/>
        </a:p>
      </dgm:t>
    </dgm:pt>
    <dgm:pt modelId="{2A5DEE5F-2CA9-46B2-A00C-03AFDAFAC3FE}" type="pres">
      <dgm:prSet presAssocID="{EDDB82C5-9228-49A0-8ABF-FC0CE33540F3}" presName="cycle" presStyleCnt="0">
        <dgm:presLayoutVars>
          <dgm:dir/>
          <dgm:resizeHandles val="exact"/>
        </dgm:presLayoutVars>
      </dgm:prSet>
      <dgm:spPr/>
      <dgm:t>
        <a:bodyPr/>
        <a:lstStyle/>
        <a:p>
          <a:endParaRPr lang="ru-RU"/>
        </a:p>
      </dgm:t>
    </dgm:pt>
    <dgm:pt modelId="{ED2C19F5-A1D4-49E4-8D17-6616BF642C5E}" type="pres">
      <dgm:prSet presAssocID="{2C179C2D-8317-4361-BB17-6FE7D090E320}" presName="node" presStyleLbl="node1" presStyleIdx="0" presStyleCnt="5" custScaleX="160129">
        <dgm:presLayoutVars>
          <dgm:bulletEnabled val="1"/>
        </dgm:presLayoutVars>
      </dgm:prSet>
      <dgm:spPr/>
      <dgm:t>
        <a:bodyPr/>
        <a:lstStyle/>
        <a:p>
          <a:endParaRPr lang="ru-RU"/>
        </a:p>
      </dgm:t>
    </dgm:pt>
    <dgm:pt modelId="{3AAAE49C-AF52-46E9-8D9C-2DD4F8AC1A63}" type="pres">
      <dgm:prSet presAssocID="{2C179C2D-8317-4361-BB17-6FE7D090E320}" presName="spNode" presStyleCnt="0"/>
      <dgm:spPr/>
    </dgm:pt>
    <dgm:pt modelId="{F8B9E2CC-13FD-4DB3-AC32-AB520E5C4A51}" type="pres">
      <dgm:prSet presAssocID="{F4160FE9-9D67-49F0-947F-CF2905BD6179}" presName="sibTrans" presStyleLbl="sibTrans1D1" presStyleIdx="0" presStyleCnt="5"/>
      <dgm:spPr/>
      <dgm:t>
        <a:bodyPr/>
        <a:lstStyle/>
        <a:p>
          <a:endParaRPr lang="ru-RU"/>
        </a:p>
      </dgm:t>
    </dgm:pt>
    <dgm:pt modelId="{5E553860-2041-42DC-9D40-570D98C63487}" type="pres">
      <dgm:prSet presAssocID="{43415528-D122-4246-9A67-4A7CD313A23D}" presName="node" presStyleLbl="node1" presStyleIdx="1" presStyleCnt="5" custScaleX="193256" custScaleY="131180" custRadScaleRad="122747" custRadScaleInc="22030">
        <dgm:presLayoutVars>
          <dgm:bulletEnabled val="1"/>
        </dgm:presLayoutVars>
      </dgm:prSet>
      <dgm:spPr/>
      <dgm:t>
        <a:bodyPr/>
        <a:lstStyle/>
        <a:p>
          <a:endParaRPr lang="ru-RU"/>
        </a:p>
      </dgm:t>
    </dgm:pt>
    <dgm:pt modelId="{3D28769C-D520-45BF-9DEC-59C4445D3C0A}" type="pres">
      <dgm:prSet presAssocID="{43415528-D122-4246-9A67-4A7CD313A23D}" presName="spNode" presStyleCnt="0"/>
      <dgm:spPr/>
    </dgm:pt>
    <dgm:pt modelId="{95AE7EC0-FAA4-4360-85AB-1F3EBDF305AD}" type="pres">
      <dgm:prSet presAssocID="{44D77009-145D-4A90-92F5-FAD582207326}" presName="sibTrans" presStyleLbl="sibTrans1D1" presStyleIdx="1" presStyleCnt="5"/>
      <dgm:spPr/>
      <dgm:t>
        <a:bodyPr/>
        <a:lstStyle/>
        <a:p>
          <a:endParaRPr lang="ru-RU"/>
        </a:p>
      </dgm:t>
    </dgm:pt>
    <dgm:pt modelId="{063EC045-5114-4A18-BD18-26FF12A6F8CB}" type="pres">
      <dgm:prSet presAssocID="{3EB008D8-4B21-49F5-9B4B-C0E3DC8DC11C}" presName="node" presStyleLbl="node1" presStyleIdx="2" presStyleCnt="5" custScaleX="162273" custScaleY="172864" custRadScaleRad="102354" custRadScaleInc="-17024">
        <dgm:presLayoutVars>
          <dgm:bulletEnabled val="1"/>
        </dgm:presLayoutVars>
      </dgm:prSet>
      <dgm:spPr/>
      <dgm:t>
        <a:bodyPr/>
        <a:lstStyle/>
        <a:p>
          <a:endParaRPr lang="ru-RU"/>
        </a:p>
      </dgm:t>
    </dgm:pt>
    <dgm:pt modelId="{2B8C1AB7-608E-4AF4-8202-093F1BCF3C4E}" type="pres">
      <dgm:prSet presAssocID="{3EB008D8-4B21-49F5-9B4B-C0E3DC8DC11C}" presName="spNode" presStyleCnt="0"/>
      <dgm:spPr/>
    </dgm:pt>
    <dgm:pt modelId="{73C7D891-819C-44F9-AED5-F33BDA34F08C}" type="pres">
      <dgm:prSet presAssocID="{DADD40B6-931B-4D18-8FDD-266FC4B5EDFF}" presName="sibTrans" presStyleLbl="sibTrans1D1" presStyleIdx="2" presStyleCnt="5"/>
      <dgm:spPr/>
      <dgm:t>
        <a:bodyPr/>
        <a:lstStyle/>
        <a:p>
          <a:endParaRPr lang="ru-RU"/>
        </a:p>
      </dgm:t>
    </dgm:pt>
    <dgm:pt modelId="{2FB795CA-1B80-43D1-AC04-D21CA6E67665}" type="pres">
      <dgm:prSet presAssocID="{17CDB083-4733-4D70-818B-3B5FC3601E25}" presName="node" presStyleLbl="node1" presStyleIdx="3" presStyleCnt="5" custScaleX="156763" custScaleY="165419" custRadScaleRad="111167" custRadScaleInc="42295">
        <dgm:presLayoutVars>
          <dgm:bulletEnabled val="1"/>
        </dgm:presLayoutVars>
      </dgm:prSet>
      <dgm:spPr/>
      <dgm:t>
        <a:bodyPr/>
        <a:lstStyle/>
        <a:p>
          <a:endParaRPr lang="ru-RU"/>
        </a:p>
      </dgm:t>
    </dgm:pt>
    <dgm:pt modelId="{D174385B-6FB1-4602-B716-1B57152ADE63}" type="pres">
      <dgm:prSet presAssocID="{17CDB083-4733-4D70-818B-3B5FC3601E25}" presName="spNode" presStyleCnt="0"/>
      <dgm:spPr/>
    </dgm:pt>
    <dgm:pt modelId="{90C1ABE5-9BDC-44F9-951E-E772E703F114}" type="pres">
      <dgm:prSet presAssocID="{E5315403-FD1D-44AB-B3DA-3D2128967B9B}" presName="sibTrans" presStyleLbl="sibTrans1D1" presStyleIdx="3" presStyleCnt="5"/>
      <dgm:spPr/>
      <dgm:t>
        <a:bodyPr/>
        <a:lstStyle/>
        <a:p>
          <a:endParaRPr lang="ru-RU"/>
        </a:p>
      </dgm:t>
    </dgm:pt>
    <dgm:pt modelId="{CC874BD0-5E18-4245-894E-2D9DD6D3FBFB}" type="pres">
      <dgm:prSet presAssocID="{E3C9AD85-21F9-4FDC-BCCE-7247784FB280}" presName="node" presStyleLbl="node1" presStyleIdx="4" presStyleCnt="5" custScaleX="162662" custScaleY="122808" custRadScaleRad="106804" custRadScaleInc="-4926">
        <dgm:presLayoutVars>
          <dgm:bulletEnabled val="1"/>
        </dgm:presLayoutVars>
      </dgm:prSet>
      <dgm:spPr/>
      <dgm:t>
        <a:bodyPr/>
        <a:lstStyle/>
        <a:p>
          <a:endParaRPr lang="ru-RU"/>
        </a:p>
      </dgm:t>
    </dgm:pt>
    <dgm:pt modelId="{A3E08C5F-FBE1-4AC0-AF6D-C8ABF51F3403}" type="pres">
      <dgm:prSet presAssocID="{E3C9AD85-21F9-4FDC-BCCE-7247784FB280}" presName="spNode" presStyleCnt="0"/>
      <dgm:spPr/>
    </dgm:pt>
    <dgm:pt modelId="{7675A5F2-E4FE-4A7A-B250-D234A1632D9D}" type="pres">
      <dgm:prSet presAssocID="{7D07F9E3-10D6-4EEE-A74F-75448BF28FB9}" presName="sibTrans" presStyleLbl="sibTrans1D1" presStyleIdx="4" presStyleCnt="5"/>
      <dgm:spPr/>
      <dgm:t>
        <a:bodyPr/>
        <a:lstStyle/>
        <a:p>
          <a:endParaRPr lang="ru-RU"/>
        </a:p>
      </dgm:t>
    </dgm:pt>
  </dgm:ptLst>
  <dgm:cxnLst>
    <dgm:cxn modelId="{66843180-5F31-45F4-8FBC-0C202C45879C}" type="presOf" srcId="{DADD40B6-931B-4D18-8FDD-266FC4B5EDFF}" destId="{73C7D891-819C-44F9-AED5-F33BDA34F08C}" srcOrd="0" destOrd="0" presId="urn:microsoft.com/office/officeart/2005/8/layout/cycle6"/>
    <dgm:cxn modelId="{7E7D4359-8B73-4BEB-B57A-8EB17C5BA425}" type="presOf" srcId="{F4160FE9-9D67-49F0-947F-CF2905BD6179}" destId="{F8B9E2CC-13FD-4DB3-AC32-AB520E5C4A51}" srcOrd="0" destOrd="0" presId="urn:microsoft.com/office/officeart/2005/8/layout/cycle6"/>
    <dgm:cxn modelId="{BA2C0A5C-0AC5-4FB3-BA88-CF41C333A1C3}" type="presOf" srcId="{44D77009-145D-4A90-92F5-FAD582207326}" destId="{95AE7EC0-FAA4-4360-85AB-1F3EBDF305AD}" srcOrd="0" destOrd="0" presId="urn:microsoft.com/office/officeart/2005/8/layout/cycle6"/>
    <dgm:cxn modelId="{75DE01E8-AC07-4B10-A9E5-69F6BBD3E443}" srcId="{EDDB82C5-9228-49A0-8ABF-FC0CE33540F3}" destId="{43415528-D122-4246-9A67-4A7CD313A23D}" srcOrd="1" destOrd="0" parTransId="{104E9091-7627-44B1-BDDD-6BA965669841}" sibTransId="{44D77009-145D-4A90-92F5-FAD582207326}"/>
    <dgm:cxn modelId="{9C55B374-AF66-492E-B528-FF2BC82F48EF}" type="presOf" srcId="{7D07F9E3-10D6-4EEE-A74F-75448BF28FB9}" destId="{7675A5F2-E4FE-4A7A-B250-D234A1632D9D}" srcOrd="0" destOrd="0" presId="urn:microsoft.com/office/officeart/2005/8/layout/cycle6"/>
    <dgm:cxn modelId="{89BFD073-0705-4BA4-8467-31DA56B98448}" type="presOf" srcId="{EDDB82C5-9228-49A0-8ABF-FC0CE33540F3}" destId="{2A5DEE5F-2CA9-46B2-A00C-03AFDAFAC3FE}" srcOrd="0" destOrd="0" presId="urn:microsoft.com/office/officeart/2005/8/layout/cycle6"/>
    <dgm:cxn modelId="{94496D0D-C0BF-40CF-9803-17C199B79739}" type="presOf" srcId="{E3C9AD85-21F9-4FDC-BCCE-7247784FB280}" destId="{CC874BD0-5E18-4245-894E-2D9DD6D3FBFB}" srcOrd="0" destOrd="0" presId="urn:microsoft.com/office/officeart/2005/8/layout/cycle6"/>
    <dgm:cxn modelId="{498E4BBD-3441-4878-BA71-A8225E1F598B}" type="presOf" srcId="{17CDB083-4733-4D70-818B-3B5FC3601E25}" destId="{2FB795CA-1B80-43D1-AC04-D21CA6E67665}" srcOrd="0" destOrd="0" presId="urn:microsoft.com/office/officeart/2005/8/layout/cycle6"/>
    <dgm:cxn modelId="{E2EBD74B-5A17-4A03-AA1E-C4877D8EA74A}" type="presOf" srcId="{2C179C2D-8317-4361-BB17-6FE7D090E320}" destId="{ED2C19F5-A1D4-49E4-8D17-6616BF642C5E}" srcOrd="0" destOrd="0" presId="urn:microsoft.com/office/officeart/2005/8/layout/cycle6"/>
    <dgm:cxn modelId="{0869E85A-F00D-4A43-93C5-C28F22426263}" type="presOf" srcId="{43415528-D122-4246-9A67-4A7CD313A23D}" destId="{5E553860-2041-42DC-9D40-570D98C63487}" srcOrd="0" destOrd="0" presId="urn:microsoft.com/office/officeart/2005/8/layout/cycle6"/>
    <dgm:cxn modelId="{4ACD2E93-7161-49E5-BD8E-65BD2EBF3298}" srcId="{EDDB82C5-9228-49A0-8ABF-FC0CE33540F3}" destId="{E3C9AD85-21F9-4FDC-BCCE-7247784FB280}" srcOrd="4" destOrd="0" parTransId="{AFDA68AC-3EA4-4369-B6DC-01FD8479F010}" sibTransId="{7D07F9E3-10D6-4EEE-A74F-75448BF28FB9}"/>
    <dgm:cxn modelId="{EA8CDA60-D74D-4570-92CB-E09312ABE79E}" type="presOf" srcId="{3EB008D8-4B21-49F5-9B4B-C0E3DC8DC11C}" destId="{063EC045-5114-4A18-BD18-26FF12A6F8CB}" srcOrd="0" destOrd="0" presId="urn:microsoft.com/office/officeart/2005/8/layout/cycle6"/>
    <dgm:cxn modelId="{3239ACF1-40E2-4656-BAC3-B623CBBB72C9}" srcId="{EDDB82C5-9228-49A0-8ABF-FC0CE33540F3}" destId="{3EB008D8-4B21-49F5-9B4B-C0E3DC8DC11C}" srcOrd="2" destOrd="0" parTransId="{66731C4C-B2C1-401E-92BA-4BC324A206F5}" sibTransId="{DADD40B6-931B-4D18-8FDD-266FC4B5EDFF}"/>
    <dgm:cxn modelId="{D72D9C50-14EA-40F5-A286-0E3C8E3CFBC0}" srcId="{EDDB82C5-9228-49A0-8ABF-FC0CE33540F3}" destId="{17CDB083-4733-4D70-818B-3B5FC3601E25}" srcOrd="3" destOrd="0" parTransId="{D943601F-5C33-46FB-9810-6F73BB2F7C1F}" sibTransId="{E5315403-FD1D-44AB-B3DA-3D2128967B9B}"/>
    <dgm:cxn modelId="{42613A4C-6EE0-4A13-B58E-D1A101AC93AE}" srcId="{EDDB82C5-9228-49A0-8ABF-FC0CE33540F3}" destId="{2C179C2D-8317-4361-BB17-6FE7D090E320}" srcOrd="0" destOrd="0" parTransId="{AB836CC0-128F-43D8-BBB6-2A82FA4EBF77}" sibTransId="{F4160FE9-9D67-49F0-947F-CF2905BD6179}"/>
    <dgm:cxn modelId="{4E031283-049F-4CD3-8773-BBE44FCDB85D}" type="presOf" srcId="{E5315403-FD1D-44AB-B3DA-3D2128967B9B}" destId="{90C1ABE5-9BDC-44F9-951E-E772E703F114}" srcOrd="0" destOrd="0" presId="urn:microsoft.com/office/officeart/2005/8/layout/cycle6"/>
    <dgm:cxn modelId="{B4D23772-CF68-4A2C-9F4F-A2370A24EAEA}" type="presParOf" srcId="{2A5DEE5F-2CA9-46B2-A00C-03AFDAFAC3FE}" destId="{ED2C19F5-A1D4-49E4-8D17-6616BF642C5E}" srcOrd="0" destOrd="0" presId="urn:microsoft.com/office/officeart/2005/8/layout/cycle6"/>
    <dgm:cxn modelId="{09FC4C60-0D55-42A1-81E0-ED57D08E5350}" type="presParOf" srcId="{2A5DEE5F-2CA9-46B2-A00C-03AFDAFAC3FE}" destId="{3AAAE49C-AF52-46E9-8D9C-2DD4F8AC1A63}" srcOrd="1" destOrd="0" presId="urn:microsoft.com/office/officeart/2005/8/layout/cycle6"/>
    <dgm:cxn modelId="{1B28DDEE-B4A8-4FAD-B7DF-2309F0CD6CE8}" type="presParOf" srcId="{2A5DEE5F-2CA9-46B2-A00C-03AFDAFAC3FE}" destId="{F8B9E2CC-13FD-4DB3-AC32-AB520E5C4A51}" srcOrd="2" destOrd="0" presId="urn:microsoft.com/office/officeart/2005/8/layout/cycle6"/>
    <dgm:cxn modelId="{B3BDFB71-76F8-4C13-B315-916D7988B4BD}" type="presParOf" srcId="{2A5DEE5F-2CA9-46B2-A00C-03AFDAFAC3FE}" destId="{5E553860-2041-42DC-9D40-570D98C63487}" srcOrd="3" destOrd="0" presId="urn:microsoft.com/office/officeart/2005/8/layout/cycle6"/>
    <dgm:cxn modelId="{A8F2BC26-D13E-4E87-B656-02F57759284B}" type="presParOf" srcId="{2A5DEE5F-2CA9-46B2-A00C-03AFDAFAC3FE}" destId="{3D28769C-D520-45BF-9DEC-59C4445D3C0A}" srcOrd="4" destOrd="0" presId="urn:microsoft.com/office/officeart/2005/8/layout/cycle6"/>
    <dgm:cxn modelId="{E72E3F9B-6569-46A4-B005-340868D0D2B8}" type="presParOf" srcId="{2A5DEE5F-2CA9-46B2-A00C-03AFDAFAC3FE}" destId="{95AE7EC0-FAA4-4360-85AB-1F3EBDF305AD}" srcOrd="5" destOrd="0" presId="urn:microsoft.com/office/officeart/2005/8/layout/cycle6"/>
    <dgm:cxn modelId="{E10B0DB6-3FF0-4B2F-BBAB-AF8FD1800393}" type="presParOf" srcId="{2A5DEE5F-2CA9-46B2-A00C-03AFDAFAC3FE}" destId="{063EC045-5114-4A18-BD18-26FF12A6F8CB}" srcOrd="6" destOrd="0" presId="urn:microsoft.com/office/officeart/2005/8/layout/cycle6"/>
    <dgm:cxn modelId="{0BAEBF6D-0152-43A7-9AC7-F2AFB882A9CF}" type="presParOf" srcId="{2A5DEE5F-2CA9-46B2-A00C-03AFDAFAC3FE}" destId="{2B8C1AB7-608E-4AF4-8202-093F1BCF3C4E}" srcOrd="7" destOrd="0" presId="urn:microsoft.com/office/officeart/2005/8/layout/cycle6"/>
    <dgm:cxn modelId="{BB2DBDCC-C7CA-4B17-A370-CE6880DD0D8F}" type="presParOf" srcId="{2A5DEE5F-2CA9-46B2-A00C-03AFDAFAC3FE}" destId="{73C7D891-819C-44F9-AED5-F33BDA34F08C}" srcOrd="8" destOrd="0" presId="urn:microsoft.com/office/officeart/2005/8/layout/cycle6"/>
    <dgm:cxn modelId="{42427C36-6683-4567-8F67-269F06656AE5}" type="presParOf" srcId="{2A5DEE5F-2CA9-46B2-A00C-03AFDAFAC3FE}" destId="{2FB795CA-1B80-43D1-AC04-D21CA6E67665}" srcOrd="9" destOrd="0" presId="urn:microsoft.com/office/officeart/2005/8/layout/cycle6"/>
    <dgm:cxn modelId="{61FFABC8-B048-4400-8C37-E2456F4EA3AF}" type="presParOf" srcId="{2A5DEE5F-2CA9-46B2-A00C-03AFDAFAC3FE}" destId="{D174385B-6FB1-4602-B716-1B57152ADE63}" srcOrd="10" destOrd="0" presId="urn:microsoft.com/office/officeart/2005/8/layout/cycle6"/>
    <dgm:cxn modelId="{F79B59A1-5296-4DE9-B877-E7EFE90BBD63}" type="presParOf" srcId="{2A5DEE5F-2CA9-46B2-A00C-03AFDAFAC3FE}" destId="{90C1ABE5-9BDC-44F9-951E-E772E703F114}" srcOrd="11" destOrd="0" presId="urn:microsoft.com/office/officeart/2005/8/layout/cycle6"/>
    <dgm:cxn modelId="{4CE0586D-5C90-4B12-9189-79FABFE9B4FA}" type="presParOf" srcId="{2A5DEE5F-2CA9-46B2-A00C-03AFDAFAC3FE}" destId="{CC874BD0-5E18-4245-894E-2D9DD6D3FBFB}" srcOrd="12" destOrd="0" presId="urn:microsoft.com/office/officeart/2005/8/layout/cycle6"/>
    <dgm:cxn modelId="{F1E7627A-8769-4B3E-9E42-DBA2546CCDA1}" type="presParOf" srcId="{2A5DEE5F-2CA9-46B2-A00C-03AFDAFAC3FE}" destId="{A3E08C5F-FBE1-4AC0-AF6D-C8ABF51F3403}" srcOrd="13" destOrd="0" presId="urn:microsoft.com/office/officeart/2005/8/layout/cycle6"/>
    <dgm:cxn modelId="{F889583E-F46D-439A-A573-59A9F6F770EE}" type="presParOf" srcId="{2A5DEE5F-2CA9-46B2-A00C-03AFDAFAC3FE}" destId="{7675A5F2-E4FE-4A7A-B250-D234A1632D9D}"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161BB-D3E8-4C29-93DA-14D4BAAB0307}"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ru-RU"/>
        </a:p>
      </dgm:t>
    </dgm:pt>
    <dgm:pt modelId="{5AC9BA87-4704-44B5-AFDA-F09D226AB155}">
      <dgm:prSet phldrT="[Текст]" custT="1">
        <dgm:style>
          <a:lnRef idx="1">
            <a:schemeClr val="accent4"/>
          </a:lnRef>
          <a:fillRef idx="2">
            <a:schemeClr val="accent4"/>
          </a:fillRef>
          <a:effectRef idx="1">
            <a:schemeClr val="accent4"/>
          </a:effectRef>
          <a:fontRef idx="minor">
            <a:schemeClr val="dk1"/>
          </a:fontRef>
        </dgm:style>
      </dgm:prSet>
      <dgm:spPr>
        <a:gradFill rotWithShape="0">
          <a:gsLst>
            <a:gs pos="0">
              <a:schemeClr val="accent4">
                <a:lumMod val="157000"/>
                <a:satMod val="101000"/>
              </a:schemeClr>
            </a:gs>
            <a:gs pos="22000">
              <a:schemeClr val="accent4">
                <a:lumMod val="137000"/>
                <a:satMod val="103000"/>
              </a:schemeClr>
            </a:gs>
            <a:gs pos="100000">
              <a:schemeClr val="accent4">
                <a:lumMod val="115000"/>
                <a:satMod val="109000"/>
              </a:schemeClr>
            </a:gs>
          </a:gsLst>
        </a:gradFill>
      </dgm:spPr>
      <dgm:t>
        <a:bodyPr/>
        <a:lstStyle/>
        <a:p>
          <a:r>
            <a:rPr lang="kk-KZ" sz="2400" smtClean="0">
              <a:solidFill>
                <a:schemeClr val="bg1"/>
              </a:solidFill>
              <a:latin typeface="Arial" panose="020B0604020202020204" pitchFamily="34" charset="0"/>
              <a:cs typeface="Arial" panose="020B0604020202020204" pitchFamily="34" charset="0"/>
            </a:rPr>
            <a:t>Білім қоры</a:t>
          </a:r>
          <a:endParaRPr lang="ru-RU" sz="2400" dirty="0">
            <a:solidFill>
              <a:schemeClr val="bg1"/>
            </a:solidFill>
            <a:latin typeface="Arial" panose="020B0604020202020204" pitchFamily="34" charset="0"/>
            <a:cs typeface="Arial" panose="020B0604020202020204" pitchFamily="34" charset="0"/>
          </a:endParaRPr>
        </a:p>
      </dgm:t>
    </dgm:pt>
    <dgm:pt modelId="{12071C4A-0259-42AC-8099-6E84E49AAF17}" type="parTrans" cxnId="{7C45597E-8A54-4B56-B4F8-973D877DEF98}">
      <dgm:prSet/>
      <dgm:spPr/>
      <dgm:t>
        <a:bodyPr/>
        <a:lstStyle/>
        <a:p>
          <a:endParaRPr lang="ru-RU"/>
        </a:p>
      </dgm:t>
    </dgm:pt>
    <dgm:pt modelId="{F5FD39D6-1ABC-4B3E-B400-0FF10B09B3FB}" type="sibTrans" cxnId="{7C45597E-8A54-4B56-B4F8-973D877DEF98}">
      <dgm:prSet/>
      <dgm:spPr/>
      <dgm:t>
        <a:bodyPr/>
        <a:lstStyle/>
        <a:p>
          <a:endParaRPr lang="ru-RU"/>
        </a:p>
      </dgm:t>
    </dgm:pt>
    <dgm:pt modelId="{9C8D09BB-4A49-403E-B720-DCF7D313CAD6}">
      <dgm:prSet phldrT="[Текст]" custT="1"/>
      <dgm:spPr>
        <a:gradFill rotWithShape="0">
          <a:gsLst>
            <a:gs pos="0">
              <a:schemeClr val="accent4">
                <a:hueOff val="-4631195"/>
                <a:satOff val="18767"/>
                <a:lumOff val="1307"/>
                <a:alphaOff val="0"/>
                <a:satMod val="103000"/>
                <a:lumMod val="118000"/>
              </a:schemeClr>
            </a:gs>
            <a:gs pos="68000">
              <a:schemeClr val="accent4">
                <a:hueOff val="-4631195"/>
                <a:satOff val="18767"/>
                <a:lumOff val="1307"/>
                <a:alphaOff val="0"/>
                <a:satMod val="89000"/>
                <a:lumMod val="91000"/>
              </a:schemeClr>
            </a:gs>
            <a:gs pos="100000">
              <a:schemeClr val="accent4">
                <a:hueOff val="-4631195"/>
                <a:satOff val="18767"/>
                <a:lumOff val="1307"/>
                <a:alphaOff val="0"/>
                <a:lumMod val="69000"/>
              </a:schemeClr>
            </a:gs>
          </a:gsLst>
        </a:gradFill>
      </dgm:spPr>
      <dgm:t>
        <a:bodyPr/>
        <a:lstStyle/>
        <a:p>
          <a:r>
            <a:rPr lang="ru-RU" sz="2400" b="1" dirty="0" err="1" smtClean="0">
              <a:latin typeface="Arial" panose="020B0604020202020204" pitchFamily="34" charset="0"/>
              <a:cs typeface="Arial" panose="020B0604020202020204" pitchFamily="34" charset="0"/>
            </a:rPr>
            <a:t>Әдістемелік</a:t>
          </a:r>
          <a:r>
            <a:rPr lang="ru-RU" sz="2400" b="1" dirty="0" smtClean="0">
              <a:latin typeface="Arial" panose="020B0604020202020204" pitchFamily="34" charset="0"/>
              <a:cs typeface="Arial" panose="020B0604020202020204" pitchFamily="34" charset="0"/>
            </a:rPr>
            <a:t> </a:t>
          </a:r>
          <a:r>
            <a:rPr lang="ru-RU" sz="2400" b="1" dirty="0" err="1" smtClean="0">
              <a:latin typeface="Arial" panose="020B0604020202020204" pitchFamily="34" charset="0"/>
              <a:cs typeface="Arial" panose="020B0604020202020204" pitchFamily="34" charset="0"/>
            </a:rPr>
            <a:t>қор</a:t>
          </a:r>
          <a:endParaRPr lang="ru-RU" sz="2400" dirty="0">
            <a:latin typeface="Arial" panose="020B0604020202020204" pitchFamily="34" charset="0"/>
            <a:cs typeface="Arial" panose="020B0604020202020204" pitchFamily="34" charset="0"/>
          </a:endParaRPr>
        </a:p>
      </dgm:t>
    </dgm:pt>
    <dgm:pt modelId="{264A0996-55E4-41FA-B306-D2092674E03A}" type="parTrans" cxnId="{2F0F04A3-62DE-4F83-A849-248BC4CC5354}">
      <dgm:prSet/>
      <dgm:spPr/>
      <dgm:t>
        <a:bodyPr/>
        <a:lstStyle/>
        <a:p>
          <a:endParaRPr lang="ru-RU"/>
        </a:p>
      </dgm:t>
    </dgm:pt>
    <dgm:pt modelId="{BFEA83A5-68B1-4353-B377-060054527580}" type="sibTrans" cxnId="{2F0F04A3-62DE-4F83-A849-248BC4CC5354}">
      <dgm:prSet/>
      <dgm:spPr/>
      <dgm:t>
        <a:bodyPr/>
        <a:lstStyle/>
        <a:p>
          <a:endParaRPr lang="ru-RU"/>
        </a:p>
      </dgm:t>
    </dgm:pt>
    <dgm:pt modelId="{99A24A31-6CDA-46D4-86BD-23589DA3C7F6}">
      <dgm:prSet phldrT="[Текст]" custT="1">
        <dgm:style>
          <a:lnRef idx="2">
            <a:schemeClr val="accent3"/>
          </a:lnRef>
          <a:fillRef idx="1">
            <a:schemeClr val="lt1"/>
          </a:fillRef>
          <a:effectRef idx="0">
            <a:schemeClr val="accent3"/>
          </a:effectRef>
          <a:fontRef idx="minor">
            <a:schemeClr val="dk1"/>
          </a:fontRef>
        </dgm:style>
      </dgm:prSet>
      <dgm:spPr/>
      <dgm:t>
        <a:bodyPr/>
        <a:lstStyle/>
        <a:p>
          <a:r>
            <a:rPr lang="ru-RU" sz="1800" b="1" dirty="0" err="1" smtClean="0">
              <a:latin typeface="Arial" panose="020B0604020202020204" pitchFamily="34" charset="0"/>
              <a:cs typeface="Arial" panose="020B0604020202020204" pitchFamily="34" charset="0"/>
            </a:rPr>
            <a:t>Тұрақты</a:t>
          </a:r>
          <a:r>
            <a:rPr lang="ru-RU" sz="1800" b="1" dirty="0" smtClean="0">
              <a:latin typeface="Arial" panose="020B0604020202020204" pitchFamily="34" charset="0"/>
              <a:cs typeface="Arial" panose="020B0604020202020204" pitchFamily="34" charset="0"/>
            </a:rPr>
            <a:t> даму </a:t>
          </a:r>
          <a:r>
            <a:rPr lang="ru-RU" sz="1800" b="1" dirty="0" err="1" smtClean="0">
              <a:latin typeface="Arial" panose="020B0604020202020204" pitchFamily="34" charset="0"/>
              <a:cs typeface="Arial" panose="020B0604020202020204" pitchFamily="34" charset="0"/>
            </a:rPr>
            <a:t>бағытындағы</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білім</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берудегі</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әдістер</a:t>
          </a:r>
          <a:r>
            <a:rPr lang="ru-RU" sz="1800" b="1" dirty="0" smtClean="0">
              <a:latin typeface="Arial" panose="020B0604020202020204" pitchFamily="34" charset="0"/>
              <a:cs typeface="Arial" panose="020B0604020202020204" pitchFamily="34" charset="0"/>
            </a:rPr>
            <a:t>
ТД </a:t>
          </a:r>
          <a:r>
            <a:rPr lang="ru-RU" sz="1800" b="1" dirty="0" err="1" smtClean="0">
              <a:latin typeface="Arial" panose="020B0604020202020204" pitchFamily="34" charset="0"/>
              <a:cs typeface="Arial" panose="020B0604020202020204" pitchFamily="34" charset="0"/>
            </a:rPr>
            <a:t>бойынша</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оқу</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материалдарын</a:t>
          </a:r>
          <a:r>
            <a:rPr lang="ru-RU" sz="1800" b="1" dirty="0" smtClean="0">
              <a:latin typeface="Arial" panose="020B0604020202020204" pitchFamily="34" charset="0"/>
              <a:cs typeface="Arial" panose="020B0604020202020204" pitchFamily="34" charset="0"/>
            </a:rPr>
            <a:t>  география </a:t>
          </a:r>
          <a:r>
            <a:rPr lang="ru-RU" sz="1800" b="1" dirty="0" err="1" smtClean="0">
              <a:latin typeface="Arial" panose="020B0604020202020204" pitchFamily="34" charset="0"/>
              <a:cs typeface="Arial" panose="020B0604020202020204" pitchFamily="34" charset="0"/>
            </a:rPr>
            <a:t>мазмұнына</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интеграциялау</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жолдары</a:t>
          </a:r>
          <a:r>
            <a:rPr lang="ru-RU" sz="1800" b="1" dirty="0" smtClean="0">
              <a:latin typeface="Arial" panose="020B0604020202020204" pitchFamily="34" charset="0"/>
              <a:cs typeface="Arial" panose="020B0604020202020204" pitchFamily="34" charset="0"/>
            </a:rPr>
            <a:t>
ТДБ  </a:t>
          </a:r>
          <a:r>
            <a:rPr lang="ru-RU" sz="1800" b="1" dirty="0" err="1" smtClean="0">
              <a:latin typeface="Arial" panose="020B0604020202020204" pitchFamily="34" charset="0"/>
              <a:cs typeface="Arial" panose="020B0604020202020204" pitchFamily="34" charset="0"/>
            </a:rPr>
            <a:t>арқылы</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білім</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алушылардың</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жаһандық</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құзыреттілігін</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қалыптастыру</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дағдылары</a:t>
          </a:r>
          <a:endParaRPr lang="ru-RU" sz="1800" b="1" dirty="0">
            <a:latin typeface="Arial" panose="020B0604020202020204" pitchFamily="34" charset="0"/>
            <a:cs typeface="Arial" panose="020B0604020202020204" pitchFamily="34" charset="0"/>
          </a:endParaRPr>
        </a:p>
      </dgm:t>
    </dgm:pt>
    <dgm:pt modelId="{1F301BEB-0B45-4D62-AE2B-1A334F1CA44A}" type="parTrans" cxnId="{CBA12BBF-33A9-42B7-A7C7-CC16F9B52836}">
      <dgm:prSet/>
      <dgm:spPr/>
      <dgm:t>
        <a:bodyPr/>
        <a:lstStyle/>
        <a:p>
          <a:endParaRPr lang="ru-RU"/>
        </a:p>
      </dgm:t>
    </dgm:pt>
    <dgm:pt modelId="{A9EEB02A-7A5C-43EB-9FD2-CB04F67AB901}" type="sibTrans" cxnId="{CBA12BBF-33A9-42B7-A7C7-CC16F9B52836}">
      <dgm:prSet/>
      <dgm:spPr/>
      <dgm:t>
        <a:bodyPr/>
        <a:lstStyle/>
        <a:p>
          <a:endParaRPr lang="ru-RU"/>
        </a:p>
      </dgm:t>
    </dgm:pt>
    <dgm:pt modelId="{E0EE7AB0-C187-4AE1-9D10-8E926024AB91}">
      <dgm:prSet phldrT="[Текст]" custT="1"/>
      <dgm:spPr/>
      <dgm:t>
        <a:bodyPr/>
        <a:lstStyle/>
        <a:p>
          <a:r>
            <a:rPr lang="ru-RU" sz="2400" b="1" dirty="0" err="1" smtClean="0">
              <a:latin typeface="Arial" panose="020B0604020202020204" pitchFamily="34" charset="0"/>
              <a:cs typeface="Arial" panose="020B0604020202020204" pitchFamily="34" charset="0"/>
            </a:rPr>
            <a:t>Өзіндік</a:t>
          </a:r>
          <a:r>
            <a:rPr lang="ru-RU" sz="2400" b="1" dirty="0" smtClean="0">
              <a:latin typeface="Arial" panose="020B0604020202020204" pitchFamily="34" charset="0"/>
              <a:cs typeface="Arial" panose="020B0604020202020204" pitchFamily="34" charset="0"/>
            </a:rPr>
            <a:t> </a:t>
          </a:r>
          <a:r>
            <a:rPr lang="ru-RU" sz="2400" b="1" dirty="0" err="1" smtClean="0">
              <a:latin typeface="Arial" panose="020B0604020202020204" pitchFamily="34" charset="0"/>
              <a:cs typeface="Arial" panose="020B0604020202020204" pitchFamily="34" charset="0"/>
            </a:rPr>
            <a:t>тиімділік</a:t>
          </a:r>
          <a:r>
            <a:rPr lang="ru-RU" sz="2400" b="1" dirty="0" smtClean="0">
              <a:latin typeface="Arial" panose="020B0604020202020204" pitchFamily="34" charset="0"/>
              <a:cs typeface="Arial" panose="020B0604020202020204" pitchFamily="34" charset="0"/>
            </a:rPr>
            <a:t>              </a:t>
          </a:r>
          <a:r>
            <a:rPr lang="en-US" sz="2400" b="0" i="0" dirty="0" smtClean="0"/>
            <a:t>(self-efficacy</a:t>
          </a:r>
          <a:r>
            <a:rPr lang="kk-KZ" sz="2400" b="0" i="0" dirty="0" smtClean="0"/>
            <a:t>)</a:t>
          </a:r>
          <a:endParaRPr lang="ru-RU" sz="2400" dirty="0">
            <a:latin typeface="Arial" panose="020B0604020202020204" pitchFamily="34" charset="0"/>
            <a:cs typeface="Arial" panose="020B0604020202020204" pitchFamily="34" charset="0"/>
          </a:endParaRPr>
        </a:p>
      </dgm:t>
    </dgm:pt>
    <dgm:pt modelId="{74FF1658-EFA6-4B2F-99B6-7FC50CD97C86}" type="parTrans" cxnId="{8702C568-490E-4478-8DFF-BE0F72D0BB18}">
      <dgm:prSet/>
      <dgm:spPr/>
      <dgm:t>
        <a:bodyPr/>
        <a:lstStyle/>
        <a:p>
          <a:endParaRPr lang="ru-RU"/>
        </a:p>
      </dgm:t>
    </dgm:pt>
    <dgm:pt modelId="{B526DECD-0C3C-468D-87F9-47473E29A7CF}" type="sibTrans" cxnId="{8702C568-490E-4478-8DFF-BE0F72D0BB18}">
      <dgm:prSet/>
      <dgm:spPr/>
      <dgm:t>
        <a:bodyPr/>
        <a:lstStyle/>
        <a:p>
          <a:endParaRPr lang="ru-RU"/>
        </a:p>
      </dgm:t>
    </dgm:pt>
    <dgm:pt modelId="{70B20AAD-6EFE-4E2E-9862-2656C3C99237}">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1800" b="1" dirty="0" err="1" smtClean="0">
              <a:latin typeface="Arial" panose="020B0604020202020204" pitchFamily="34" charset="0"/>
              <a:cs typeface="Arial" panose="020B0604020202020204" pitchFamily="34" charset="0"/>
            </a:rPr>
            <a:t>Тұрақты</a:t>
          </a:r>
          <a:r>
            <a:rPr lang="ru-RU" sz="1800" b="1" dirty="0" smtClean="0">
              <a:latin typeface="Arial" panose="020B0604020202020204" pitchFamily="34" charset="0"/>
              <a:cs typeface="Arial" panose="020B0604020202020204" pitchFamily="34" charset="0"/>
            </a:rPr>
            <a:t> даму </a:t>
          </a:r>
          <a:r>
            <a:rPr lang="ru-RU" sz="1800" b="1" dirty="0" err="1" smtClean="0">
              <a:latin typeface="Arial" panose="020B0604020202020204" pitchFamily="34" charset="0"/>
              <a:cs typeface="Arial" panose="020B0604020202020204" pitchFamily="34" charset="0"/>
            </a:rPr>
            <a:t>бағытындағы</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білім</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алуға</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дайын</a:t>
          </a:r>
          <a:r>
            <a:rPr lang="ru-RU" sz="1800" b="1" dirty="0" smtClean="0">
              <a:latin typeface="Arial" panose="020B0604020202020204" pitchFamily="34" charset="0"/>
              <a:cs typeface="Arial" panose="020B0604020202020204" pitchFamily="34" charset="0"/>
            </a:rPr>
            <a:t> болу
</a:t>
          </a:r>
          <a:r>
            <a:rPr lang="ru-RU" sz="1800" b="1" dirty="0" err="1" smtClean="0">
              <a:latin typeface="Arial" panose="020B0604020202020204" pitchFamily="34" charset="0"/>
              <a:cs typeface="Arial" panose="020B0604020202020204" pitchFamily="34" charset="0"/>
            </a:rPr>
            <a:t>Оқытудың</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жаңа</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әдістерін</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меңгеру</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қабілеті</a:t>
          </a:r>
          <a:r>
            <a:rPr lang="ru-RU" sz="1800" b="1" dirty="0" smtClean="0">
              <a:latin typeface="Arial" panose="020B0604020202020204" pitchFamily="34" charset="0"/>
              <a:cs typeface="Arial" panose="020B0604020202020204" pitchFamily="34" charset="0"/>
            </a:rPr>
            <a:t>
ТДБ </a:t>
          </a:r>
          <a:r>
            <a:rPr lang="ru-RU" sz="1800" b="1" dirty="0" err="1" smtClean="0">
              <a:latin typeface="Arial" panose="020B0604020202020204" pitchFamily="34" charset="0"/>
              <a:cs typeface="Arial" panose="020B0604020202020204" pitchFamily="34" charset="0"/>
            </a:rPr>
            <a:t>саласындағы</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кәсіби</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құзыреттерді</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дамытуға</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дайын</a:t>
          </a:r>
          <a:r>
            <a:rPr lang="ru-RU" sz="1800" b="1" dirty="0" smtClean="0">
              <a:latin typeface="Arial" panose="020B0604020202020204" pitchFamily="34" charset="0"/>
              <a:cs typeface="Arial" panose="020B0604020202020204" pitchFamily="34" charset="0"/>
            </a:rPr>
            <a:t> болу
</a:t>
          </a:r>
          <a:r>
            <a:rPr lang="ru-RU" sz="1800" b="1" dirty="0" err="1" smtClean="0">
              <a:latin typeface="Arial" panose="020B0604020202020204" pitchFamily="34" charset="0"/>
              <a:cs typeface="Arial" panose="020B0604020202020204" pitchFamily="34" charset="0"/>
            </a:rPr>
            <a:t>Эмоционалдық</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интеллектті</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дамыту</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және</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сыни</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ойлау</a:t>
          </a:r>
          <a:endParaRPr lang="ru-RU" sz="1800" b="1" dirty="0">
            <a:latin typeface="Arial" panose="020B0604020202020204" pitchFamily="34" charset="0"/>
            <a:cs typeface="Arial" panose="020B0604020202020204" pitchFamily="34" charset="0"/>
          </a:endParaRPr>
        </a:p>
      </dgm:t>
    </dgm:pt>
    <dgm:pt modelId="{F20C261A-A707-4818-8D6D-E75A21E0B240}" type="parTrans" cxnId="{F542DF35-A2B9-4259-B877-9DE4B61962C1}">
      <dgm:prSet/>
      <dgm:spPr/>
      <dgm:t>
        <a:bodyPr/>
        <a:lstStyle/>
        <a:p>
          <a:endParaRPr lang="ru-RU"/>
        </a:p>
      </dgm:t>
    </dgm:pt>
    <dgm:pt modelId="{E24BCE4F-F69D-40FE-B687-B9918F7B379D}" type="sibTrans" cxnId="{F542DF35-A2B9-4259-B877-9DE4B61962C1}">
      <dgm:prSet/>
      <dgm:spPr/>
      <dgm:t>
        <a:bodyPr/>
        <a:lstStyle/>
        <a:p>
          <a:endParaRPr lang="ru-RU"/>
        </a:p>
      </dgm:t>
    </dgm:pt>
    <dgm:pt modelId="{89FF9900-3578-4840-8BA2-220FB1F67FA6}">
      <dgm:prSet phldrT="[Текст]" custT="1">
        <dgm:style>
          <a:lnRef idx="2">
            <a:schemeClr val="accent4"/>
          </a:lnRef>
          <a:fillRef idx="1">
            <a:schemeClr val="lt1"/>
          </a:fillRef>
          <a:effectRef idx="0">
            <a:schemeClr val="accent4"/>
          </a:effectRef>
          <a:fontRef idx="minor">
            <a:schemeClr val="dk1"/>
          </a:fontRef>
        </dgm:style>
      </dgm:prSet>
      <dgm:spPr/>
      <dgm:t>
        <a:bodyPr/>
        <a:lstStyle/>
        <a:p>
          <a:r>
            <a:rPr lang="ru-RU" sz="1800" b="1" dirty="0" smtClean="0">
              <a:latin typeface="Arial" panose="020B0604020202020204" pitchFamily="34" charset="0"/>
              <a:cs typeface="Arial" panose="020B0604020202020204" pitchFamily="34" charset="0"/>
            </a:rPr>
            <a:t>ТДМ </a:t>
          </a:r>
          <a:r>
            <a:rPr lang="ru-RU" sz="1800" b="1" dirty="0" err="1" smtClean="0">
              <a:latin typeface="Arial" panose="020B0604020202020204" pitchFamily="34" charset="0"/>
              <a:cs typeface="Arial" panose="020B0604020202020204" pitchFamily="34" charset="0"/>
            </a:rPr>
            <a:t>іске</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асыру</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бағытындағы</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білім</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Тұрақты</a:t>
          </a:r>
          <a:r>
            <a:rPr lang="ru-RU" sz="1800" b="1" dirty="0" smtClean="0">
              <a:latin typeface="Arial" panose="020B0604020202020204" pitchFamily="34" charset="0"/>
              <a:cs typeface="Arial" panose="020B0604020202020204" pitchFamily="34" charset="0"/>
            </a:rPr>
            <a:t> даму </a:t>
          </a:r>
          <a:r>
            <a:rPr lang="ru-RU" sz="1800" b="1" dirty="0" err="1" smtClean="0">
              <a:latin typeface="Arial" panose="020B0604020202020204" pitchFamily="34" charset="0"/>
              <a:cs typeface="Arial" panose="020B0604020202020204" pitchFamily="34" charset="0"/>
            </a:rPr>
            <a:t>аспектісіндегі</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пәндік</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құзыреттілік</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Әр</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түрлі</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ақпарат</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көздерінен</a:t>
          </a:r>
          <a:r>
            <a:rPr lang="ru-RU" sz="1800" b="1" dirty="0" smtClean="0">
              <a:latin typeface="Arial" panose="020B0604020202020204" pitchFamily="34" charset="0"/>
              <a:cs typeface="Arial" panose="020B0604020202020204" pitchFamily="34" charset="0"/>
            </a:rPr>
            <a:t> ТД </a:t>
          </a:r>
          <a:r>
            <a:rPr lang="ru-RU" sz="1800" b="1" dirty="0" err="1" smtClean="0">
              <a:latin typeface="Arial" panose="020B0604020202020204" pitchFamily="34" charset="0"/>
              <a:cs typeface="Arial" panose="020B0604020202020204" pitchFamily="34" charset="0"/>
            </a:rPr>
            <a:t>бойынша</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оқу</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материалдарын</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іздеу</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және</a:t>
          </a:r>
          <a:r>
            <a:rPr lang="ru-RU" sz="1800" b="1" dirty="0" smtClean="0">
              <a:latin typeface="Arial" panose="020B0604020202020204" pitchFamily="34" charset="0"/>
              <a:cs typeface="Arial" panose="020B0604020202020204" pitchFamily="34" charset="0"/>
            </a:rPr>
            <a:t> </a:t>
          </a:r>
          <a:r>
            <a:rPr lang="ru-RU" sz="1800" b="1" dirty="0" err="1" smtClean="0">
              <a:latin typeface="Arial" panose="020B0604020202020204" pitchFamily="34" charset="0"/>
              <a:cs typeface="Arial" panose="020B0604020202020204" pitchFamily="34" charset="0"/>
            </a:rPr>
            <a:t>іріктеу</a:t>
          </a:r>
          <a:endParaRPr lang="ru-RU" sz="1800" b="1" dirty="0">
            <a:latin typeface="Arial" panose="020B0604020202020204" pitchFamily="34" charset="0"/>
            <a:cs typeface="Arial" panose="020B0604020202020204" pitchFamily="34" charset="0"/>
          </a:endParaRPr>
        </a:p>
      </dgm:t>
    </dgm:pt>
    <dgm:pt modelId="{B2825FC6-46D4-4518-B474-C316E923AFA2}" type="sibTrans" cxnId="{AA902A83-4C30-4F04-A753-FBC7CEB2FE40}">
      <dgm:prSet/>
      <dgm:spPr/>
      <dgm:t>
        <a:bodyPr/>
        <a:lstStyle/>
        <a:p>
          <a:endParaRPr lang="ru-RU"/>
        </a:p>
      </dgm:t>
    </dgm:pt>
    <dgm:pt modelId="{9EFB4BA9-94AD-49F7-9027-BF34914C08B9}" type="parTrans" cxnId="{AA902A83-4C30-4F04-A753-FBC7CEB2FE40}">
      <dgm:prSet/>
      <dgm:spPr/>
      <dgm:t>
        <a:bodyPr/>
        <a:lstStyle/>
        <a:p>
          <a:endParaRPr lang="ru-RU"/>
        </a:p>
      </dgm:t>
    </dgm:pt>
    <dgm:pt modelId="{A6234AE6-9013-4806-84FE-5EF6DC3E823A}" type="pres">
      <dgm:prSet presAssocID="{7CE161BB-D3E8-4C29-93DA-14D4BAAB0307}" presName="Name0" presStyleCnt="0">
        <dgm:presLayoutVars>
          <dgm:dir/>
          <dgm:animLvl val="lvl"/>
          <dgm:resizeHandles val="exact"/>
        </dgm:presLayoutVars>
      </dgm:prSet>
      <dgm:spPr/>
      <dgm:t>
        <a:bodyPr/>
        <a:lstStyle/>
        <a:p>
          <a:endParaRPr lang="ru-RU"/>
        </a:p>
      </dgm:t>
    </dgm:pt>
    <dgm:pt modelId="{35FBD43D-EA5F-4CCC-BE7E-DC61FA65BC1C}" type="pres">
      <dgm:prSet presAssocID="{5AC9BA87-4704-44B5-AFDA-F09D226AB155}" presName="linNode" presStyleCnt="0"/>
      <dgm:spPr/>
    </dgm:pt>
    <dgm:pt modelId="{93EFE5F8-5F20-45B5-B299-F5B64FE8EFE1}" type="pres">
      <dgm:prSet presAssocID="{5AC9BA87-4704-44B5-AFDA-F09D226AB155}" presName="parentText" presStyleLbl="node1" presStyleIdx="0" presStyleCnt="3">
        <dgm:presLayoutVars>
          <dgm:chMax val="1"/>
          <dgm:bulletEnabled val="1"/>
        </dgm:presLayoutVars>
      </dgm:prSet>
      <dgm:spPr/>
      <dgm:t>
        <a:bodyPr/>
        <a:lstStyle/>
        <a:p>
          <a:endParaRPr lang="ru-RU"/>
        </a:p>
      </dgm:t>
    </dgm:pt>
    <dgm:pt modelId="{08AD543D-6767-4311-94A1-93D03AC2339C}" type="pres">
      <dgm:prSet presAssocID="{5AC9BA87-4704-44B5-AFDA-F09D226AB155}" presName="descendantText" presStyleLbl="alignAccFollowNode1" presStyleIdx="0" presStyleCnt="3">
        <dgm:presLayoutVars>
          <dgm:bulletEnabled val="1"/>
        </dgm:presLayoutVars>
      </dgm:prSet>
      <dgm:spPr/>
      <dgm:t>
        <a:bodyPr/>
        <a:lstStyle/>
        <a:p>
          <a:endParaRPr lang="ru-RU"/>
        </a:p>
      </dgm:t>
    </dgm:pt>
    <dgm:pt modelId="{81D7C114-A816-4CBB-9DDA-647849F376D2}" type="pres">
      <dgm:prSet presAssocID="{F5FD39D6-1ABC-4B3E-B400-0FF10B09B3FB}" presName="sp" presStyleCnt="0"/>
      <dgm:spPr/>
    </dgm:pt>
    <dgm:pt modelId="{0647E63E-DB08-471F-A591-1E93DBEE2842}" type="pres">
      <dgm:prSet presAssocID="{9C8D09BB-4A49-403E-B720-DCF7D313CAD6}" presName="linNode" presStyleCnt="0"/>
      <dgm:spPr/>
    </dgm:pt>
    <dgm:pt modelId="{5C4C5C7C-FE09-4D46-8EFE-A79EE389F180}" type="pres">
      <dgm:prSet presAssocID="{9C8D09BB-4A49-403E-B720-DCF7D313CAD6}" presName="parentText" presStyleLbl="node1" presStyleIdx="1" presStyleCnt="3">
        <dgm:presLayoutVars>
          <dgm:chMax val="1"/>
          <dgm:bulletEnabled val="1"/>
        </dgm:presLayoutVars>
      </dgm:prSet>
      <dgm:spPr/>
      <dgm:t>
        <a:bodyPr/>
        <a:lstStyle/>
        <a:p>
          <a:endParaRPr lang="ru-RU"/>
        </a:p>
      </dgm:t>
    </dgm:pt>
    <dgm:pt modelId="{1431ADD9-16EF-406D-B8A0-FB492984CA39}" type="pres">
      <dgm:prSet presAssocID="{9C8D09BB-4A49-403E-B720-DCF7D313CAD6}" presName="descendantText" presStyleLbl="alignAccFollowNode1" presStyleIdx="1" presStyleCnt="3" custScaleY="127793">
        <dgm:presLayoutVars>
          <dgm:bulletEnabled val="1"/>
        </dgm:presLayoutVars>
      </dgm:prSet>
      <dgm:spPr/>
      <dgm:t>
        <a:bodyPr/>
        <a:lstStyle/>
        <a:p>
          <a:endParaRPr lang="ru-RU"/>
        </a:p>
      </dgm:t>
    </dgm:pt>
    <dgm:pt modelId="{55287BC5-C38B-4C97-AE66-A64577723610}" type="pres">
      <dgm:prSet presAssocID="{BFEA83A5-68B1-4353-B377-060054527580}" presName="sp" presStyleCnt="0"/>
      <dgm:spPr/>
    </dgm:pt>
    <dgm:pt modelId="{82CDDB1D-E562-4979-BD75-85A196A2DE3C}" type="pres">
      <dgm:prSet presAssocID="{E0EE7AB0-C187-4AE1-9D10-8E926024AB91}" presName="linNode" presStyleCnt="0"/>
      <dgm:spPr/>
    </dgm:pt>
    <dgm:pt modelId="{295EF68C-6885-44C7-AAFE-641FE9F716F0}" type="pres">
      <dgm:prSet presAssocID="{E0EE7AB0-C187-4AE1-9D10-8E926024AB91}" presName="parentText" presStyleLbl="node1" presStyleIdx="2" presStyleCnt="3">
        <dgm:presLayoutVars>
          <dgm:chMax val="1"/>
          <dgm:bulletEnabled val="1"/>
        </dgm:presLayoutVars>
      </dgm:prSet>
      <dgm:spPr/>
      <dgm:t>
        <a:bodyPr/>
        <a:lstStyle/>
        <a:p>
          <a:endParaRPr lang="ru-RU"/>
        </a:p>
      </dgm:t>
    </dgm:pt>
    <dgm:pt modelId="{5417D9F1-8B9E-450E-B9A7-AB8986346C6F}" type="pres">
      <dgm:prSet presAssocID="{E0EE7AB0-C187-4AE1-9D10-8E926024AB91}" presName="descendantText" presStyleLbl="alignAccFollowNode1" presStyleIdx="2" presStyleCnt="3">
        <dgm:presLayoutVars>
          <dgm:bulletEnabled val="1"/>
        </dgm:presLayoutVars>
      </dgm:prSet>
      <dgm:spPr/>
      <dgm:t>
        <a:bodyPr/>
        <a:lstStyle/>
        <a:p>
          <a:endParaRPr lang="ru-RU"/>
        </a:p>
      </dgm:t>
    </dgm:pt>
  </dgm:ptLst>
  <dgm:cxnLst>
    <dgm:cxn modelId="{EF3FC64F-A2FA-4F6F-875D-688FA6FE8919}" type="presOf" srcId="{89FF9900-3578-4840-8BA2-220FB1F67FA6}" destId="{08AD543D-6767-4311-94A1-93D03AC2339C}" srcOrd="0" destOrd="0" presId="urn:microsoft.com/office/officeart/2005/8/layout/vList5"/>
    <dgm:cxn modelId="{7C45597E-8A54-4B56-B4F8-973D877DEF98}" srcId="{7CE161BB-D3E8-4C29-93DA-14D4BAAB0307}" destId="{5AC9BA87-4704-44B5-AFDA-F09D226AB155}" srcOrd="0" destOrd="0" parTransId="{12071C4A-0259-42AC-8099-6E84E49AAF17}" sibTransId="{F5FD39D6-1ABC-4B3E-B400-0FF10B09B3FB}"/>
    <dgm:cxn modelId="{2F0F04A3-62DE-4F83-A849-248BC4CC5354}" srcId="{7CE161BB-D3E8-4C29-93DA-14D4BAAB0307}" destId="{9C8D09BB-4A49-403E-B720-DCF7D313CAD6}" srcOrd="1" destOrd="0" parTransId="{264A0996-55E4-41FA-B306-D2092674E03A}" sibTransId="{BFEA83A5-68B1-4353-B377-060054527580}"/>
    <dgm:cxn modelId="{8702C568-490E-4478-8DFF-BE0F72D0BB18}" srcId="{7CE161BB-D3E8-4C29-93DA-14D4BAAB0307}" destId="{E0EE7AB0-C187-4AE1-9D10-8E926024AB91}" srcOrd="2" destOrd="0" parTransId="{74FF1658-EFA6-4B2F-99B6-7FC50CD97C86}" sibTransId="{B526DECD-0C3C-468D-87F9-47473E29A7CF}"/>
    <dgm:cxn modelId="{F542DF35-A2B9-4259-B877-9DE4B61962C1}" srcId="{E0EE7AB0-C187-4AE1-9D10-8E926024AB91}" destId="{70B20AAD-6EFE-4E2E-9862-2656C3C99237}" srcOrd="0" destOrd="0" parTransId="{F20C261A-A707-4818-8D6D-E75A21E0B240}" sibTransId="{E24BCE4F-F69D-40FE-B687-B9918F7B379D}"/>
    <dgm:cxn modelId="{27B88BB0-1562-4996-80AB-DDF47815D18C}" type="presOf" srcId="{70B20AAD-6EFE-4E2E-9862-2656C3C99237}" destId="{5417D9F1-8B9E-450E-B9A7-AB8986346C6F}" srcOrd="0" destOrd="0" presId="urn:microsoft.com/office/officeart/2005/8/layout/vList5"/>
    <dgm:cxn modelId="{42F14877-9788-49BB-B518-D89C7A5BE228}" type="presOf" srcId="{99A24A31-6CDA-46D4-86BD-23589DA3C7F6}" destId="{1431ADD9-16EF-406D-B8A0-FB492984CA39}" srcOrd="0" destOrd="0" presId="urn:microsoft.com/office/officeart/2005/8/layout/vList5"/>
    <dgm:cxn modelId="{E2B9D3E2-8FF2-460C-9C98-630BCDA8A707}" type="presOf" srcId="{5AC9BA87-4704-44B5-AFDA-F09D226AB155}" destId="{93EFE5F8-5F20-45B5-B299-F5B64FE8EFE1}" srcOrd="0" destOrd="0" presId="urn:microsoft.com/office/officeart/2005/8/layout/vList5"/>
    <dgm:cxn modelId="{CBA12BBF-33A9-42B7-A7C7-CC16F9B52836}" srcId="{9C8D09BB-4A49-403E-B720-DCF7D313CAD6}" destId="{99A24A31-6CDA-46D4-86BD-23589DA3C7F6}" srcOrd="0" destOrd="0" parTransId="{1F301BEB-0B45-4D62-AE2B-1A334F1CA44A}" sibTransId="{A9EEB02A-7A5C-43EB-9FD2-CB04F67AB901}"/>
    <dgm:cxn modelId="{A0744E3C-8952-499B-A191-875BB334CE04}" type="presOf" srcId="{7CE161BB-D3E8-4C29-93DA-14D4BAAB0307}" destId="{A6234AE6-9013-4806-84FE-5EF6DC3E823A}" srcOrd="0" destOrd="0" presId="urn:microsoft.com/office/officeart/2005/8/layout/vList5"/>
    <dgm:cxn modelId="{AA902A83-4C30-4F04-A753-FBC7CEB2FE40}" srcId="{5AC9BA87-4704-44B5-AFDA-F09D226AB155}" destId="{89FF9900-3578-4840-8BA2-220FB1F67FA6}" srcOrd="0" destOrd="0" parTransId="{9EFB4BA9-94AD-49F7-9027-BF34914C08B9}" sibTransId="{B2825FC6-46D4-4518-B474-C316E923AFA2}"/>
    <dgm:cxn modelId="{E3ABB8CE-8F82-4796-A138-5343885AFF3E}" type="presOf" srcId="{9C8D09BB-4A49-403E-B720-DCF7D313CAD6}" destId="{5C4C5C7C-FE09-4D46-8EFE-A79EE389F180}" srcOrd="0" destOrd="0" presId="urn:microsoft.com/office/officeart/2005/8/layout/vList5"/>
    <dgm:cxn modelId="{383DE360-0B83-4868-8D70-660804070D3C}" type="presOf" srcId="{E0EE7AB0-C187-4AE1-9D10-8E926024AB91}" destId="{295EF68C-6885-44C7-AAFE-641FE9F716F0}" srcOrd="0" destOrd="0" presId="urn:microsoft.com/office/officeart/2005/8/layout/vList5"/>
    <dgm:cxn modelId="{20A41C33-AC03-4FC7-B994-9C49DF424281}" type="presParOf" srcId="{A6234AE6-9013-4806-84FE-5EF6DC3E823A}" destId="{35FBD43D-EA5F-4CCC-BE7E-DC61FA65BC1C}" srcOrd="0" destOrd="0" presId="urn:microsoft.com/office/officeart/2005/8/layout/vList5"/>
    <dgm:cxn modelId="{769DCACA-FA6E-4AD9-8DB7-783BCB90776B}" type="presParOf" srcId="{35FBD43D-EA5F-4CCC-BE7E-DC61FA65BC1C}" destId="{93EFE5F8-5F20-45B5-B299-F5B64FE8EFE1}" srcOrd="0" destOrd="0" presId="urn:microsoft.com/office/officeart/2005/8/layout/vList5"/>
    <dgm:cxn modelId="{A42219CD-E97D-4DDA-8F1E-21E11D244F68}" type="presParOf" srcId="{35FBD43D-EA5F-4CCC-BE7E-DC61FA65BC1C}" destId="{08AD543D-6767-4311-94A1-93D03AC2339C}" srcOrd="1" destOrd="0" presId="urn:microsoft.com/office/officeart/2005/8/layout/vList5"/>
    <dgm:cxn modelId="{0DC37CAF-7344-4C55-A5A8-1D7F37E6D1B2}" type="presParOf" srcId="{A6234AE6-9013-4806-84FE-5EF6DC3E823A}" destId="{81D7C114-A816-4CBB-9DDA-647849F376D2}" srcOrd="1" destOrd="0" presId="urn:microsoft.com/office/officeart/2005/8/layout/vList5"/>
    <dgm:cxn modelId="{06DDF909-395C-4EF0-9364-FC1FB88DC6A1}" type="presParOf" srcId="{A6234AE6-9013-4806-84FE-5EF6DC3E823A}" destId="{0647E63E-DB08-471F-A591-1E93DBEE2842}" srcOrd="2" destOrd="0" presId="urn:microsoft.com/office/officeart/2005/8/layout/vList5"/>
    <dgm:cxn modelId="{DF20A0B5-858D-4B2D-A617-08F5BDDDBEFF}" type="presParOf" srcId="{0647E63E-DB08-471F-A591-1E93DBEE2842}" destId="{5C4C5C7C-FE09-4D46-8EFE-A79EE389F180}" srcOrd="0" destOrd="0" presId="urn:microsoft.com/office/officeart/2005/8/layout/vList5"/>
    <dgm:cxn modelId="{1D39DB98-60AB-4E10-9578-90C257AB9637}" type="presParOf" srcId="{0647E63E-DB08-471F-A591-1E93DBEE2842}" destId="{1431ADD9-16EF-406D-B8A0-FB492984CA39}" srcOrd="1" destOrd="0" presId="urn:microsoft.com/office/officeart/2005/8/layout/vList5"/>
    <dgm:cxn modelId="{C8624D1D-DF05-46F9-A654-61CDF368BB5B}" type="presParOf" srcId="{A6234AE6-9013-4806-84FE-5EF6DC3E823A}" destId="{55287BC5-C38B-4C97-AE66-A64577723610}" srcOrd="3" destOrd="0" presId="urn:microsoft.com/office/officeart/2005/8/layout/vList5"/>
    <dgm:cxn modelId="{8B9246EA-06D6-480D-8FFC-E2FCCA9E708E}" type="presParOf" srcId="{A6234AE6-9013-4806-84FE-5EF6DC3E823A}" destId="{82CDDB1D-E562-4979-BD75-85A196A2DE3C}" srcOrd="4" destOrd="0" presId="urn:microsoft.com/office/officeart/2005/8/layout/vList5"/>
    <dgm:cxn modelId="{231D65C9-072B-47F2-8547-18E41B4AAB77}" type="presParOf" srcId="{82CDDB1D-E562-4979-BD75-85A196A2DE3C}" destId="{295EF68C-6885-44C7-AAFE-641FE9F716F0}" srcOrd="0" destOrd="0" presId="urn:microsoft.com/office/officeart/2005/8/layout/vList5"/>
    <dgm:cxn modelId="{042B49E0-0ECE-442F-A607-AD6D4645EF1B}" type="presParOf" srcId="{82CDDB1D-E562-4979-BD75-85A196A2DE3C}" destId="{5417D9F1-8B9E-450E-B9A7-AB8986346C6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BEF186-28A1-4DF7-8ADE-463BC7DBFB5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ru-RU"/>
        </a:p>
      </dgm:t>
    </dgm:pt>
    <dgm:pt modelId="{D237A997-6078-4B08-9333-946CC544DD01}">
      <dgm:prSet phldrT="[Текст]" custT="1"/>
      <dgm:spPr/>
      <dgm:t>
        <a:bodyPr/>
        <a:lstStyle/>
        <a:p>
          <a:r>
            <a:rPr lang="kk-KZ" sz="1600" dirty="0"/>
            <a:t>Климат жүйелерін түсіну</a:t>
          </a:r>
          <a:endParaRPr lang="ru-RU" sz="1600" dirty="0"/>
        </a:p>
      </dgm:t>
    </dgm:pt>
    <dgm:pt modelId="{7FED89E2-FE24-4911-B1CB-3FDE45B736C8}" type="parTrans" cxnId="{3D69EB08-1291-41C5-9F28-149B3D0FAE59}">
      <dgm:prSet/>
      <dgm:spPr/>
      <dgm:t>
        <a:bodyPr/>
        <a:lstStyle/>
        <a:p>
          <a:endParaRPr lang="ru-RU"/>
        </a:p>
      </dgm:t>
    </dgm:pt>
    <dgm:pt modelId="{F22E3466-517D-4410-B2F7-5360F230E5A6}" type="sibTrans" cxnId="{3D69EB08-1291-41C5-9F28-149B3D0FAE59}">
      <dgm:prSet/>
      <dgm:spPr/>
      <dgm:t>
        <a:bodyPr/>
        <a:lstStyle/>
        <a:p>
          <a:endParaRPr lang="ru-RU"/>
        </a:p>
      </dgm:t>
    </dgm:pt>
    <dgm:pt modelId="{EF500824-C9E2-4A97-85B4-AD073CFCBBB8}">
      <dgm:prSet phldrT="[Текст]" custT="1"/>
      <dgm:spPr/>
      <dgm:t>
        <a:bodyPr/>
        <a:lstStyle/>
        <a:p>
          <a:r>
            <a:rPr lang="kk-KZ" sz="1600" dirty="0"/>
            <a:t>Климат өзгерісінің тура және жанама салдарларын білу </a:t>
          </a:r>
          <a:endParaRPr lang="ru-RU" sz="1600" dirty="0"/>
        </a:p>
      </dgm:t>
    </dgm:pt>
    <dgm:pt modelId="{6423BCC4-3D3D-4B38-8001-A0A3CF99210B}" type="parTrans" cxnId="{9848D601-4C28-4C09-B6BC-956539C07B3A}">
      <dgm:prSet/>
      <dgm:spPr/>
      <dgm:t>
        <a:bodyPr/>
        <a:lstStyle/>
        <a:p>
          <a:endParaRPr lang="ru-RU"/>
        </a:p>
      </dgm:t>
    </dgm:pt>
    <dgm:pt modelId="{0A56F9AF-EE64-41C0-ADEA-1FA885CCC68A}" type="sibTrans" cxnId="{9848D601-4C28-4C09-B6BC-956539C07B3A}">
      <dgm:prSet/>
      <dgm:spPr/>
      <dgm:t>
        <a:bodyPr/>
        <a:lstStyle/>
        <a:p>
          <a:endParaRPr lang="ru-RU"/>
        </a:p>
      </dgm:t>
    </dgm:pt>
    <dgm:pt modelId="{10E98773-1EC0-4F22-971C-96957D2503AB}">
      <dgm:prSet phldrT="[Текст]" custT="1"/>
      <dgm:spPr/>
      <dgm:t>
        <a:bodyPr/>
        <a:lstStyle/>
        <a:p>
          <a:r>
            <a:rPr lang="kk-KZ" sz="1600" dirty="0"/>
            <a:t>Болжамды климат өзгерісі салдарларын шектеу стратегиялары туралы білу </a:t>
          </a:r>
          <a:endParaRPr lang="ru-RU" sz="1600" dirty="0"/>
        </a:p>
      </dgm:t>
    </dgm:pt>
    <dgm:pt modelId="{86033D14-0DF2-4F95-A178-D499E337AD23}" type="parTrans" cxnId="{56F5A5AC-42C6-41D5-8BAA-521A1BD4B957}">
      <dgm:prSet/>
      <dgm:spPr/>
      <dgm:t>
        <a:bodyPr/>
        <a:lstStyle/>
        <a:p>
          <a:endParaRPr lang="ru-RU"/>
        </a:p>
      </dgm:t>
    </dgm:pt>
    <dgm:pt modelId="{8CF990D0-9249-406D-9F00-04A290A7DA2E}" type="sibTrans" cxnId="{56F5A5AC-42C6-41D5-8BAA-521A1BD4B957}">
      <dgm:prSet/>
      <dgm:spPr/>
      <dgm:t>
        <a:bodyPr/>
        <a:lstStyle/>
        <a:p>
          <a:endParaRPr lang="ru-RU"/>
        </a:p>
      </dgm:t>
    </dgm:pt>
    <dgm:pt modelId="{9D10F453-249C-4624-BFC5-EE9B1E33DCE7}">
      <dgm:prSet phldrT="[Текст]" custT="1"/>
      <dgm:spPr/>
      <dgm:t>
        <a:bodyPr/>
        <a:lstStyle/>
        <a:p>
          <a:r>
            <a:rPr lang="kk-KZ" sz="1600" dirty="0"/>
            <a:t>Антропогендік ықпалды азайтатын нақты қадамдарды қолдау</a:t>
          </a:r>
          <a:endParaRPr lang="ru-RU" sz="1600" dirty="0"/>
        </a:p>
      </dgm:t>
    </dgm:pt>
    <dgm:pt modelId="{B6D73AD3-393D-4CD5-AE8F-485C8774C5CF}" type="parTrans" cxnId="{52AE5D5C-A286-4598-8821-4CFA31CEFCC0}">
      <dgm:prSet/>
      <dgm:spPr/>
      <dgm:t>
        <a:bodyPr/>
        <a:lstStyle/>
        <a:p>
          <a:endParaRPr lang="ru-RU"/>
        </a:p>
      </dgm:t>
    </dgm:pt>
    <dgm:pt modelId="{798D123F-93C1-414A-BBF6-B36BEB7D5CA8}" type="sibTrans" cxnId="{52AE5D5C-A286-4598-8821-4CFA31CEFCC0}">
      <dgm:prSet/>
      <dgm:spPr/>
      <dgm:t>
        <a:bodyPr/>
        <a:lstStyle/>
        <a:p>
          <a:endParaRPr lang="ru-RU"/>
        </a:p>
      </dgm:t>
    </dgm:pt>
    <dgm:pt modelId="{D76A9B88-9F22-4D56-B215-5502D9EAB495}">
      <dgm:prSet phldrT="[Текст]" custT="1"/>
      <dgm:spPr/>
      <dgm:t>
        <a:bodyPr/>
        <a:lstStyle/>
        <a:p>
          <a:r>
            <a:rPr lang="kk-KZ" sz="1600" dirty="0"/>
            <a:t>Климатқа қатысты оң шешімдер қабылдауда жеке адамдар мен топтарға көмектесу</a:t>
          </a:r>
          <a:endParaRPr lang="ru-RU" sz="1600" dirty="0"/>
        </a:p>
      </dgm:t>
    </dgm:pt>
    <dgm:pt modelId="{2F691166-4F21-4E54-ADF7-657E16524ACA}" type="parTrans" cxnId="{26376A8A-D670-4BCD-8D3C-A5F093F8D05D}">
      <dgm:prSet/>
      <dgm:spPr/>
      <dgm:t>
        <a:bodyPr/>
        <a:lstStyle/>
        <a:p>
          <a:endParaRPr lang="ru-RU"/>
        </a:p>
      </dgm:t>
    </dgm:pt>
    <dgm:pt modelId="{2A448DE4-5C7C-4AD0-8B67-3A1BEE70FF4C}" type="sibTrans" cxnId="{26376A8A-D670-4BCD-8D3C-A5F093F8D05D}">
      <dgm:prSet/>
      <dgm:spPr/>
      <dgm:t>
        <a:bodyPr/>
        <a:lstStyle/>
        <a:p>
          <a:endParaRPr lang="ru-RU"/>
        </a:p>
      </dgm:t>
    </dgm:pt>
    <dgm:pt modelId="{289B9227-3FC8-492C-A980-98C3FD983A5A}" type="pres">
      <dgm:prSet presAssocID="{05BEF186-28A1-4DF7-8ADE-463BC7DBFB59}" presName="rootnode" presStyleCnt="0">
        <dgm:presLayoutVars>
          <dgm:chMax/>
          <dgm:chPref/>
          <dgm:dir/>
          <dgm:animLvl val="lvl"/>
        </dgm:presLayoutVars>
      </dgm:prSet>
      <dgm:spPr/>
      <dgm:t>
        <a:bodyPr/>
        <a:lstStyle/>
        <a:p>
          <a:endParaRPr lang="ru-RU"/>
        </a:p>
      </dgm:t>
    </dgm:pt>
    <dgm:pt modelId="{E4726497-2270-4250-9DA1-275FB6DFDBBA}" type="pres">
      <dgm:prSet presAssocID="{D237A997-6078-4B08-9333-946CC544DD01}" presName="composite" presStyleCnt="0"/>
      <dgm:spPr/>
    </dgm:pt>
    <dgm:pt modelId="{3B5379AB-7C18-42FD-8B7C-06342878C3EB}" type="pres">
      <dgm:prSet presAssocID="{D237A997-6078-4B08-9333-946CC544DD01}" presName="LShape" presStyleLbl="alignNode1" presStyleIdx="0" presStyleCnt="9" custScaleX="91090"/>
      <dgm:spPr/>
    </dgm:pt>
    <dgm:pt modelId="{605FAF4F-D5F3-4D02-AEF7-1C935D70D5D9}" type="pres">
      <dgm:prSet presAssocID="{D237A997-6078-4B08-9333-946CC544DD01}" presName="ParentText" presStyleLbl="revTx" presStyleIdx="0" presStyleCnt="5" custScaleX="75500">
        <dgm:presLayoutVars>
          <dgm:chMax val="0"/>
          <dgm:chPref val="0"/>
          <dgm:bulletEnabled val="1"/>
        </dgm:presLayoutVars>
      </dgm:prSet>
      <dgm:spPr/>
      <dgm:t>
        <a:bodyPr/>
        <a:lstStyle/>
        <a:p>
          <a:endParaRPr lang="ru-RU"/>
        </a:p>
      </dgm:t>
    </dgm:pt>
    <dgm:pt modelId="{14B2CF7D-7EBD-4437-84C9-C2D14558F3BA}" type="pres">
      <dgm:prSet presAssocID="{D237A997-6078-4B08-9333-946CC544DD01}" presName="Triangle" presStyleLbl="alignNode1" presStyleIdx="1" presStyleCnt="9"/>
      <dgm:spPr/>
    </dgm:pt>
    <dgm:pt modelId="{43359CCD-1A0B-48D3-9F7D-09C58E9CE0FE}" type="pres">
      <dgm:prSet presAssocID="{F22E3466-517D-4410-B2F7-5360F230E5A6}" presName="sibTrans" presStyleCnt="0"/>
      <dgm:spPr/>
    </dgm:pt>
    <dgm:pt modelId="{C9D0C087-C43D-42C5-A188-0C63608592C2}" type="pres">
      <dgm:prSet presAssocID="{F22E3466-517D-4410-B2F7-5360F230E5A6}" presName="space" presStyleCnt="0"/>
      <dgm:spPr/>
    </dgm:pt>
    <dgm:pt modelId="{039FD486-AA22-46A7-A68F-80A7E9C327AB}" type="pres">
      <dgm:prSet presAssocID="{EF500824-C9E2-4A97-85B4-AD073CFCBBB8}" presName="composite" presStyleCnt="0"/>
      <dgm:spPr/>
    </dgm:pt>
    <dgm:pt modelId="{A18C759C-DAE7-485E-9C67-02CD83BAC770}" type="pres">
      <dgm:prSet presAssocID="{EF500824-C9E2-4A97-85B4-AD073CFCBBB8}" presName="LShape" presStyleLbl="alignNode1" presStyleIdx="2" presStyleCnt="9" custScaleX="94529"/>
      <dgm:spPr/>
    </dgm:pt>
    <dgm:pt modelId="{0E33DFD7-6B85-40E9-B7CE-ED255D224254}" type="pres">
      <dgm:prSet presAssocID="{EF500824-C9E2-4A97-85B4-AD073CFCBBB8}" presName="ParentText" presStyleLbl="revTx" presStyleIdx="1" presStyleCnt="5" custScaleX="95828">
        <dgm:presLayoutVars>
          <dgm:chMax val="0"/>
          <dgm:chPref val="0"/>
          <dgm:bulletEnabled val="1"/>
        </dgm:presLayoutVars>
      </dgm:prSet>
      <dgm:spPr/>
      <dgm:t>
        <a:bodyPr/>
        <a:lstStyle/>
        <a:p>
          <a:endParaRPr lang="ru-RU"/>
        </a:p>
      </dgm:t>
    </dgm:pt>
    <dgm:pt modelId="{5F98427F-63A1-4419-901D-638820BB5CF9}" type="pres">
      <dgm:prSet presAssocID="{EF500824-C9E2-4A97-85B4-AD073CFCBBB8}" presName="Triangle" presStyleLbl="alignNode1" presStyleIdx="3" presStyleCnt="9" custLinFactNeighborX="-34579" custLinFactNeighborY="39519"/>
      <dgm:spPr/>
    </dgm:pt>
    <dgm:pt modelId="{FC94B5B1-11E5-4D7D-9C40-F9618EC5B5D1}" type="pres">
      <dgm:prSet presAssocID="{0A56F9AF-EE64-41C0-ADEA-1FA885CCC68A}" presName="sibTrans" presStyleCnt="0"/>
      <dgm:spPr/>
    </dgm:pt>
    <dgm:pt modelId="{F743E3D4-C9CE-4BA3-9FC8-0B7B5CEB1A6D}" type="pres">
      <dgm:prSet presAssocID="{0A56F9AF-EE64-41C0-ADEA-1FA885CCC68A}" presName="space" presStyleCnt="0"/>
      <dgm:spPr/>
    </dgm:pt>
    <dgm:pt modelId="{F1F2C6B5-A647-4899-B340-6DB1AF6BFB48}" type="pres">
      <dgm:prSet presAssocID="{10E98773-1EC0-4F22-971C-96957D2503AB}" presName="composite" presStyleCnt="0"/>
      <dgm:spPr/>
    </dgm:pt>
    <dgm:pt modelId="{4929F38A-B187-4DA2-A6D1-B925DA3E5312}" type="pres">
      <dgm:prSet presAssocID="{10E98773-1EC0-4F22-971C-96957D2503AB}" presName="LShape" presStyleLbl="alignNode1" presStyleIdx="4" presStyleCnt="9" custLinFactNeighborX="-7573" custLinFactNeighborY="0"/>
      <dgm:spPr/>
    </dgm:pt>
    <dgm:pt modelId="{4B7B5547-2FE3-4379-83EB-2E354314C3A2}" type="pres">
      <dgm:prSet presAssocID="{10E98773-1EC0-4F22-971C-96957D2503AB}" presName="ParentText" presStyleLbl="revTx" presStyleIdx="2" presStyleCnt="5" custScaleX="98599" custLinFactNeighborX="-6524" custLinFactNeighborY="2127">
        <dgm:presLayoutVars>
          <dgm:chMax val="0"/>
          <dgm:chPref val="0"/>
          <dgm:bulletEnabled val="1"/>
        </dgm:presLayoutVars>
      </dgm:prSet>
      <dgm:spPr/>
      <dgm:t>
        <a:bodyPr/>
        <a:lstStyle/>
        <a:p>
          <a:endParaRPr lang="ru-RU"/>
        </a:p>
      </dgm:t>
    </dgm:pt>
    <dgm:pt modelId="{40520242-5CC0-40E6-93B7-E7AE9E828BAB}" type="pres">
      <dgm:prSet presAssocID="{10E98773-1EC0-4F22-971C-96957D2503AB}" presName="Triangle" presStyleLbl="alignNode1" presStyleIdx="5" presStyleCnt="9" custLinFactNeighborX="-54338" custLinFactNeighborY="34579"/>
      <dgm:spPr/>
    </dgm:pt>
    <dgm:pt modelId="{33636D51-92A3-40B5-93D9-09C278ED530B}" type="pres">
      <dgm:prSet presAssocID="{8CF990D0-9249-406D-9F00-04A290A7DA2E}" presName="sibTrans" presStyleCnt="0"/>
      <dgm:spPr/>
    </dgm:pt>
    <dgm:pt modelId="{13F24D06-ADDB-4A22-AC2B-553F3535802C}" type="pres">
      <dgm:prSet presAssocID="{8CF990D0-9249-406D-9F00-04A290A7DA2E}" presName="space" presStyleCnt="0"/>
      <dgm:spPr/>
    </dgm:pt>
    <dgm:pt modelId="{148C197B-2F8E-43F6-94A6-F8788A4776D4}" type="pres">
      <dgm:prSet presAssocID="{9D10F453-249C-4624-BFC5-EE9B1E33DCE7}" presName="composite" presStyleCnt="0"/>
      <dgm:spPr/>
    </dgm:pt>
    <dgm:pt modelId="{A7341839-0925-42B1-8F7D-1EDE16C905CF}" type="pres">
      <dgm:prSet presAssocID="{9D10F453-249C-4624-BFC5-EE9B1E33DCE7}" presName="LShape" presStyleLbl="alignNode1" presStyleIdx="6" presStyleCnt="9" custLinFactNeighborX="-10097" custLinFactNeighborY="0"/>
      <dgm:spPr/>
    </dgm:pt>
    <dgm:pt modelId="{E9401723-BE7F-4DFE-8B43-283A9F01DE94}" type="pres">
      <dgm:prSet presAssocID="{9D10F453-249C-4624-BFC5-EE9B1E33DCE7}" presName="ParentText" presStyleLbl="revTx" presStyleIdx="3" presStyleCnt="5">
        <dgm:presLayoutVars>
          <dgm:chMax val="0"/>
          <dgm:chPref val="0"/>
          <dgm:bulletEnabled val="1"/>
        </dgm:presLayoutVars>
      </dgm:prSet>
      <dgm:spPr/>
      <dgm:t>
        <a:bodyPr/>
        <a:lstStyle/>
        <a:p>
          <a:endParaRPr lang="ru-RU"/>
        </a:p>
      </dgm:t>
    </dgm:pt>
    <dgm:pt modelId="{D24E078A-9A69-4AA8-8334-4D2B80D202C0}" type="pres">
      <dgm:prSet presAssocID="{9D10F453-249C-4624-BFC5-EE9B1E33DCE7}" presName="Triangle" presStyleLbl="alignNode1" presStyleIdx="7" presStyleCnt="9" custLinFactNeighborX="-64218" custLinFactNeighborY="24699"/>
      <dgm:spPr/>
    </dgm:pt>
    <dgm:pt modelId="{9894E945-9FBD-4F41-B038-B61346452BBE}" type="pres">
      <dgm:prSet presAssocID="{798D123F-93C1-414A-BBF6-B36BEB7D5CA8}" presName="sibTrans" presStyleCnt="0"/>
      <dgm:spPr/>
    </dgm:pt>
    <dgm:pt modelId="{2856B60B-5768-4AEE-A542-33E613A22C7E}" type="pres">
      <dgm:prSet presAssocID="{798D123F-93C1-414A-BBF6-B36BEB7D5CA8}" presName="space" presStyleCnt="0"/>
      <dgm:spPr/>
    </dgm:pt>
    <dgm:pt modelId="{4B00AC5C-2067-4957-8A63-95451AC2361B}" type="pres">
      <dgm:prSet presAssocID="{D76A9B88-9F22-4D56-B215-5502D9EAB495}" presName="composite" presStyleCnt="0"/>
      <dgm:spPr/>
    </dgm:pt>
    <dgm:pt modelId="{252CD113-15A7-458C-808C-6AD256571A3B}" type="pres">
      <dgm:prSet presAssocID="{D76A9B88-9F22-4D56-B215-5502D9EAB495}" presName="LShape" presStyleLbl="alignNode1" presStyleIdx="8" presStyleCnt="9" custLinFactNeighborX="-13463" custLinFactNeighborY="-21002"/>
      <dgm:spPr/>
    </dgm:pt>
    <dgm:pt modelId="{9AC2B245-C1B8-4B7D-A384-A374D6D88DAC}" type="pres">
      <dgm:prSet presAssocID="{D76A9B88-9F22-4D56-B215-5502D9EAB495}" presName="ParentText" presStyleLbl="revTx" presStyleIdx="4" presStyleCnt="5" custLinFactNeighborX="-8388" custLinFactNeighborY="-10633">
        <dgm:presLayoutVars>
          <dgm:chMax val="0"/>
          <dgm:chPref val="0"/>
          <dgm:bulletEnabled val="1"/>
        </dgm:presLayoutVars>
      </dgm:prSet>
      <dgm:spPr/>
      <dgm:t>
        <a:bodyPr/>
        <a:lstStyle/>
        <a:p>
          <a:endParaRPr lang="ru-RU"/>
        </a:p>
      </dgm:t>
    </dgm:pt>
  </dgm:ptLst>
  <dgm:cxnLst>
    <dgm:cxn modelId="{BC838D65-5017-43C5-BBAD-CA5DD22B7206}" type="presOf" srcId="{D76A9B88-9F22-4D56-B215-5502D9EAB495}" destId="{9AC2B245-C1B8-4B7D-A384-A374D6D88DAC}" srcOrd="0" destOrd="0" presId="urn:microsoft.com/office/officeart/2009/3/layout/StepUpProcess"/>
    <dgm:cxn modelId="{93824A21-4B6A-48DE-AE55-3BD76E6333C8}" type="presOf" srcId="{EF500824-C9E2-4A97-85B4-AD073CFCBBB8}" destId="{0E33DFD7-6B85-40E9-B7CE-ED255D224254}" srcOrd="0" destOrd="0" presId="urn:microsoft.com/office/officeart/2009/3/layout/StepUpProcess"/>
    <dgm:cxn modelId="{56F5A5AC-42C6-41D5-8BAA-521A1BD4B957}" srcId="{05BEF186-28A1-4DF7-8ADE-463BC7DBFB59}" destId="{10E98773-1EC0-4F22-971C-96957D2503AB}" srcOrd="2" destOrd="0" parTransId="{86033D14-0DF2-4F95-A178-D499E337AD23}" sibTransId="{8CF990D0-9249-406D-9F00-04A290A7DA2E}"/>
    <dgm:cxn modelId="{26376A8A-D670-4BCD-8D3C-A5F093F8D05D}" srcId="{05BEF186-28A1-4DF7-8ADE-463BC7DBFB59}" destId="{D76A9B88-9F22-4D56-B215-5502D9EAB495}" srcOrd="4" destOrd="0" parTransId="{2F691166-4F21-4E54-ADF7-657E16524ACA}" sibTransId="{2A448DE4-5C7C-4AD0-8B67-3A1BEE70FF4C}"/>
    <dgm:cxn modelId="{3C7B1C40-D1AA-4D97-9437-ED4BAADE8455}" type="presOf" srcId="{10E98773-1EC0-4F22-971C-96957D2503AB}" destId="{4B7B5547-2FE3-4379-83EB-2E354314C3A2}" srcOrd="0" destOrd="0" presId="urn:microsoft.com/office/officeart/2009/3/layout/StepUpProcess"/>
    <dgm:cxn modelId="{9848D601-4C28-4C09-B6BC-956539C07B3A}" srcId="{05BEF186-28A1-4DF7-8ADE-463BC7DBFB59}" destId="{EF500824-C9E2-4A97-85B4-AD073CFCBBB8}" srcOrd="1" destOrd="0" parTransId="{6423BCC4-3D3D-4B38-8001-A0A3CF99210B}" sibTransId="{0A56F9AF-EE64-41C0-ADEA-1FA885CCC68A}"/>
    <dgm:cxn modelId="{3D69EB08-1291-41C5-9F28-149B3D0FAE59}" srcId="{05BEF186-28A1-4DF7-8ADE-463BC7DBFB59}" destId="{D237A997-6078-4B08-9333-946CC544DD01}" srcOrd="0" destOrd="0" parTransId="{7FED89E2-FE24-4911-B1CB-3FDE45B736C8}" sibTransId="{F22E3466-517D-4410-B2F7-5360F230E5A6}"/>
    <dgm:cxn modelId="{4856F56D-FD75-406B-BF38-81AB20D705A3}" type="presOf" srcId="{D237A997-6078-4B08-9333-946CC544DD01}" destId="{605FAF4F-D5F3-4D02-AEF7-1C935D70D5D9}" srcOrd="0" destOrd="0" presId="urn:microsoft.com/office/officeart/2009/3/layout/StepUpProcess"/>
    <dgm:cxn modelId="{52AE5D5C-A286-4598-8821-4CFA31CEFCC0}" srcId="{05BEF186-28A1-4DF7-8ADE-463BC7DBFB59}" destId="{9D10F453-249C-4624-BFC5-EE9B1E33DCE7}" srcOrd="3" destOrd="0" parTransId="{B6D73AD3-393D-4CD5-AE8F-485C8774C5CF}" sibTransId="{798D123F-93C1-414A-BBF6-B36BEB7D5CA8}"/>
    <dgm:cxn modelId="{104E04CE-85B5-4A74-8CDA-4124D3EED086}" type="presOf" srcId="{05BEF186-28A1-4DF7-8ADE-463BC7DBFB59}" destId="{289B9227-3FC8-492C-A980-98C3FD983A5A}" srcOrd="0" destOrd="0" presId="urn:microsoft.com/office/officeart/2009/3/layout/StepUpProcess"/>
    <dgm:cxn modelId="{003FF28F-197D-4B04-98B7-83BA3F713716}" type="presOf" srcId="{9D10F453-249C-4624-BFC5-EE9B1E33DCE7}" destId="{E9401723-BE7F-4DFE-8B43-283A9F01DE94}" srcOrd="0" destOrd="0" presId="urn:microsoft.com/office/officeart/2009/3/layout/StepUpProcess"/>
    <dgm:cxn modelId="{87655876-BF42-49D7-8111-AE2B03E0C5EC}" type="presParOf" srcId="{289B9227-3FC8-492C-A980-98C3FD983A5A}" destId="{E4726497-2270-4250-9DA1-275FB6DFDBBA}" srcOrd="0" destOrd="0" presId="urn:microsoft.com/office/officeart/2009/3/layout/StepUpProcess"/>
    <dgm:cxn modelId="{CDDDC15C-B1F6-4743-9770-8A72D01A7C58}" type="presParOf" srcId="{E4726497-2270-4250-9DA1-275FB6DFDBBA}" destId="{3B5379AB-7C18-42FD-8B7C-06342878C3EB}" srcOrd="0" destOrd="0" presId="urn:microsoft.com/office/officeart/2009/3/layout/StepUpProcess"/>
    <dgm:cxn modelId="{83547961-FE7D-444B-B7A9-7A707946CE76}" type="presParOf" srcId="{E4726497-2270-4250-9DA1-275FB6DFDBBA}" destId="{605FAF4F-D5F3-4D02-AEF7-1C935D70D5D9}" srcOrd="1" destOrd="0" presId="urn:microsoft.com/office/officeart/2009/3/layout/StepUpProcess"/>
    <dgm:cxn modelId="{6DB85581-394A-4ADF-B5BC-803E530590B9}" type="presParOf" srcId="{E4726497-2270-4250-9DA1-275FB6DFDBBA}" destId="{14B2CF7D-7EBD-4437-84C9-C2D14558F3BA}" srcOrd="2" destOrd="0" presId="urn:microsoft.com/office/officeart/2009/3/layout/StepUpProcess"/>
    <dgm:cxn modelId="{F1177C6D-1716-4A91-967E-4EAC9FF2F550}" type="presParOf" srcId="{289B9227-3FC8-492C-A980-98C3FD983A5A}" destId="{43359CCD-1A0B-48D3-9F7D-09C58E9CE0FE}" srcOrd="1" destOrd="0" presId="urn:microsoft.com/office/officeart/2009/3/layout/StepUpProcess"/>
    <dgm:cxn modelId="{438A0A16-EB2B-4166-936D-F2C189D302EF}" type="presParOf" srcId="{43359CCD-1A0B-48D3-9F7D-09C58E9CE0FE}" destId="{C9D0C087-C43D-42C5-A188-0C63608592C2}" srcOrd="0" destOrd="0" presId="urn:microsoft.com/office/officeart/2009/3/layout/StepUpProcess"/>
    <dgm:cxn modelId="{C2CD053C-3B07-47CD-9C7D-657FA4908321}" type="presParOf" srcId="{289B9227-3FC8-492C-A980-98C3FD983A5A}" destId="{039FD486-AA22-46A7-A68F-80A7E9C327AB}" srcOrd="2" destOrd="0" presId="urn:microsoft.com/office/officeart/2009/3/layout/StepUpProcess"/>
    <dgm:cxn modelId="{443EAACD-39EF-4F27-8928-B7CB91B3DC60}" type="presParOf" srcId="{039FD486-AA22-46A7-A68F-80A7E9C327AB}" destId="{A18C759C-DAE7-485E-9C67-02CD83BAC770}" srcOrd="0" destOrd="0" presId="urn:microsoft.com/office/officeart/2009/3/layout/StepUpProcess"/>
    <dgm:cxn modelId="{E30C0AF4-4930-408B-9842-102980D09395}" type="presParOf" srcId="{039FD486-AA22-46A7-A68F-80A7E9C327AB}" destId="{0E33DFD7-6B85-40E9-B7CE-ED255D224254}" srcOrd="1" destOrd="0" presId="urn:microsoft.com/office/officeart/2009/3/layout/StepUpProcess"/>
    <dgm:cxn modelId="{2F606E3F-8BB6-4DA5-AA66-55734923577F}" type="presParOf" srcId="{039FD486-AA22-46A7-A68F-80A7E9C327AB}" destId="{5F98427F-63A1-4419-901D-638820BB5CF9}" srcOrd="2" destOrd="0" presId="urn:microsoft.com/office/officeart/2009/3/layout/StepUpProcess"/>
    <dgm:cxn modelId="{E7D8844A-04F1-41B9-B7ED-EBCF3402FFE1}" type="presParOf" srcId="{289B9227-3FC8-492C-A980-98C3FD983A5A}" destId="{FC94B5B1-11E5-4D7D-9C40-F9618EC5B5D1}" srcOrd="3" destOrd="0" presId="urn:microsoft.com/office/officeart/2009/3/layout/StepUpProcess"/>
    <dgm:cxn modelId="{89079008-CE3A-44F4-BF3C-40E6300A5F7F}" type="presParOf" srcId="{FC94B5B1-11E5-4D7D-9C40-F9618EC5B5D1}" destId="{F743E3D4-C9CE-4BA3-9FC8-0B7B5CEB1A6D}" srcOrd="0" destOrd="0" presId="urn:microsoft.com/office/officeart/2009/3/layout/StepUpProcess"/>
    <dgm:cxn modelId="{690EFE22-4737-4CC6-86E5-5D324DB65FFE}" type="presParOf" srcId="{289B9227-3FC8-492C-A980-98C3FD983A5A}" destId="{F1F2C6B5-A647-4899-B340-6DB1AF6BFB48}" srcOrd="4" destOrd="0" presId="urn:microsoft.com/office/officeart/2009/3/layout/StepUpProcess"/>
    <dgm:cxn modelId="{2FB59960-3075-4F5C-BB64-913C5DFD14C0}" type="presParOf" srcId="{F1F2C6B5-A647-4899-B340-6DB1AF6BFB48}" destId="{4929F38A-B187-4DA2-A6D1-B925DA3E5312}" srcOrd="0" destOrd="0" presId="urn:microsoft.com/office/officeart/2009/3/layout/StepUpProcess"/>
    <dgm:cxn modelId="{311F7BB2-9E98-4E52-920A-3C242D51D1FF}" type="presParOf" srcId="{F1F2C6B5-A647-4899-B340-6DB1AF6BFB48}" destId="{4B7B5547-2FE3-4379-83EB-2E354314C3A2}" srcOrd="1" destOrd="0" presId="urn:microsoft.com/office/officeart/2009/3/layout/StepUpProcess"/>
    <dgm:cxn modelId="{70F7B37E-998D-4F6C-899A-628FEC0F69A2}" type="presParOf" srcId="{F1F2C6B5-A647-4899-B340-6DB1AF6BFB48}" destId="{40520242-5CC0-40E6-93B7-E7AE9E828BAB}" srcOrd="2" destOrd="0" presId="urn:microsoft.com/office/officeart/2009/3/layout/StepUpProcess"/>
    <dgm:cxn modelId="{9626A1C0-7E90-4C71-8264-51EAA9C7DFB6}" type="presParOf" srcId="{289B9227-3FC8-492C-A980-98C3FD983A5A}" destId="{33636D51-92A3-40B5-93D9-09C278ED530B}" srcOrd="5" destOrd="0" presId="urn:microsoft.com/office/officeart/2009/3/layout/StepUpProcess"/>
    <dgm:cxn modelId="{78DDC8AA-E2ED-4055-A473-EC5ACD572E0B}" type="presParOf" srcId="{33636D51-92A3-40B5-93D9-09C278ED530B}" destId="{13F24D06-ADDB-4A22-AC2B-553F3535802C}" srcOrd="0" destOrd="0" presId="urn:microsoft.com/office/officeart/2009/3/layout/StepUpProcess"/>
    <dgm:cxn modelId="{B8238573-2E49-4673-A07E-F51E7F744AC0}" type="presParOf" srcId="{289B9227-3FC8-492C-A980-98C3FD983A5A}" destId="{148C197B-2F8E-43F6-94A6-F8788A4776D4}" srcOrd="6" destOrd="0" presId="urn:microsoft.com/office/officeart/2009/3/layout/StepUpProcess"/>
    <dgm:cxn modelId="{EF871147-290F-4A08-8515-29C4E69BE605}" type="presParOf" srcId="{148C197B-2F8E-43F6-94A6-F8788A4776D4}" destId="{A7341839-0925-42B1-8F7D-1EDE16C905CF}" srcOrd="0" destOrd="0" presId="urn:microsoft.com/office/officeart/2009/3/layout/StepUpProcess"/>
    <dgm:cxn modelId="{9010B89F-B35B-41D0-9626-65D070BAE392}" type="presParOf" srcId="{148C197B-2F8E-43F6-94A6-F8788A4776D4}" destId="{E9401723-BE7F-4DFE-8B43-283A9F01DE94}" srcOrd="1" destOrd="0" presId="urn:microsoft.com/office/officeart/2009/3/layout/StepUpProcess"/>
    <dgm:cxn modelId="{B85A5FC5-7655-4BAB-9E81-835D7FB28081}" type="presParOf" srcId="{148C197B-2F8E-43F6-94A6-F8788A4776D4}" destId="{D24E078A-9A69-4AA8-8334-4D2B80D202C0}" srcOrd="2" destOrd="0" presId="urn:microsoft.com/office/officeart/2009/3/layout/StepUpProcess"/>
    <dgm:cxn modelId="{110A60C0-C517-47DD-B15A-105C35B499D9}" type="presParOf" srcId="{289B9227-3FC8-492C-A980-98C3FD983A5A}" destId="{9894E945-9FBD-4F41-B038-B61346452BBE}" srcOrd="7" destOrd="0" presId="urn:microsoft.com/office/officeart/2009/3/layout/StepUpProcess"/>
    <dgm:cxn modelId="{D7EF8A41-0BAD-4133-AE29-1080D05857DE}" type="presParOf" srcId="{9894E945-9FBD-4F41-B038-B61346452BBE}" destId="{2856B60B-5768-4AEE-A542-33E613A22C7E}" srcOrd="0" destOrd="0" presId="urn:microsoft.com/office/officeart/2009/3/layout/StepUpProcess"/>
    <dgm:cxn modelId="{E175B50A-3317-47AA-B012-972BF3106B70}" type="presParOf" srcId="{289B9227-3FC8-492C-A980-98C3FD983A5A}" destId="{4B00AC5C-2067-4957-8A63-95451AC2361B}" srcOrd="8" destOrd="0" presId="urn:microsoft.com/office/officeart/2009/3/layout/StepUpProcess"/>
    <dgm:cxn modelId="{58A234E8-9C8D-4C73-A0E0-73EABB92A4F5}" type="presParOf" srcId="{4B00AC5C-2067-4957-8A63-95451AC2361B}" destId="{252CD113-15A7-458C-808C-6AD256571A3B}" srcOrd="0" destOrd="0" presId="urn:microsoft.com/office/officeart/2009/3/layout/StepUpProcess"/>
    <dgm:cxn modelId="{99D9B6EA-3260-406A-B7E0-90EBE95A281B}" type="presParOf" srcId="{4B00AC5C-2067-4957-8A63-95451AC2361B}" destId="{9AC2B245-C1B8-4B7D-A384-A374D6D88DAC}"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C19F5-A1D4-49E4-8D17-6616BF642C5E}">
      <dsp:nvSpPr>
        <dsp:cNvPr id="0" name=""/>
        <dsp:cNvSpPr/>
      </dsp:nvSpPr>
      <dsp:spPr>
        <a:xfrm>
          <a:off x="2809459" y="-123836"/>
          <a:ext cx="2072694" cy="841353"/>
        </a:xfrm>
        <a:prstGeom prst="roundRect">
          <a:avLst/>
        </a:prstGeom>
        <a:gradFill rotWithShape="0">
          <a:gsLst>
            <a:gs pos="0">
              <a:schemeClr val="accent3">
                <a:shade val="50000"/>
                <a:hueOff val="0"/>
                <a:satOff val="0"/>
                <a:lumOff val="0"/>
                <a:alphaOff val="0"/>
                <a:lumMod val="110000"/>
                <a:satMod val="105000"/>
                <a:tint val="67000"/>
              </a:schemeClr>
            </a:gs>
            <a:gs pos="50000">
              <a:schemeClr val="accent3">
                <a:shade val="50000"/>
                <a:hueOff val="0"/>
                <a:satOff val="0"/>
                <a:lumOff val="0"/>
                <a:alphaOff val="0"/>
                <a:lumMod val="105000"/>
                <a:satMod val="103000"/>
                <a:tint val="73000"/>
              </a:schemeClr>
            </a:gs>
            <a:gs pos="100000">
              <a:schemeClr val="accent3">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kk-KZ" sz="1700" kern="1200" dirty="0">
              <a:solidFill>
                <a:srgbClr val="FFFF00"/>
              </a:solidFill>
            </a:rPr>
            <a:t>Тұрақты даму бағытындағы білім</a:t>
          </a:r>
          <a:endParaRPr lang="x-none" sz="1700" kern="1200">
            <a:solidFill>
              <a:srgbClr val="FFFF00"/>
            </a:solidFill>
          </a:endParaRPr>
        </a:p>
      </dsp:txBody>
      <dsp:txXfrm>
        <a:off x="2850530" y="-82765"/>
        <a:ext cx="1990552" cy="759211"/>
      </dsp:txXfrm>
    </dsp:sp>
    <dsp:sp modelId="{F8B9E2CC-13FD-4DB3-AC32-AB520E5C4A51}">
      <dsp:nvSpPr>
        <dsp:cNvPr id="0" name=""/>
        <dsp:cNvSpPr/>
      </dsp:nvSpPr>
      <dsp:spPr>
        <a:xfrm>
          <a:off x="2955534" y="635987"/>
          <a:ext cx="3366941" cy="3366941"/>
        </a:xfrm>
        <a:custGeom>
          <a:avLst/>
          <a:gdLst/>
          <a:ahLst/>
          <a:cxnLst/>
          <a:rect l="0" t="0" r="0" b="0"/>
          <a:pathLst>
            <a:path>
              <a:moveTo>
                <a:pt x="1934853" y="18874"/>
              </a:moveTo>
              <a:arcTo wR="1683470" hR="1683470" stAng="16715264" swAng="1683481"/>
            </a:path>
          </a:pathLst>
        </a:custGeom>
        <a:noFill/>
        <a:ln w="6350" cap="flat" cmpd="sng" algn="ctr">
          <a:solidFill>
            <a:schemeClr val="accent3">
              <a:shade val="9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E553860-2041-42DC-9D40-570D98C63487}">
      <dsp:nvSpPr>
        <dsp:cNvPr id="0" name=""/>
        <dsp:cNvSpPr/>
      </dsp:nvSpPr>
      <dsp:spPr>
        <a:xfrm>
          <a:off x="4610816" y="973724"/>
          <a:ext cx="2501486" cy="1103687"/>
        </a:xfrm>
        <a:prstGeom prst="roundRect">
          <a:avLst/>
        </a:prstGeom>
        <a:gradFill rotWithShape="0">
          <a:gsLst>
            <a:gs pos="0">
              <a:schemeClr val="accent3">
                <a:shade val="50000"/>
                <a:hueOff val="173977"/>
                <a:satOff val="-29622"/>
                <a:lumOff val="23701"/>
                <a:alphaOff val="0"/>
                <a:lumMod val="110000"/>
                <a:satMod val="105000"/>
                <a:tint val="67000"/>
              </a:schemeClr>
            </a:gs>
            <a:gs pos="50000">
              <a:schemeClr val="accent3">
                <a:shade val="50000"/>
                <a:hueOff val="173977"/>
                <a:satOff val="-29622"/>
                <a:lumOff val="23701"/>
                <a:alphaOff val="0"/>
                <a:lumMod val="105000"/>
                <a:satMod val="103000"/>
                <a:tint val="73000"/>
              </a:schemeClr>
            </a:gs>
            <a:gs pos="100000">
              <a:schemeClr val="accent3">
                <a:shade val="50000"/>
                <a:hueOff val="173977"/>
                <a:satOff val="-29622"/>
                <a:lumOff val="237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kk-KZ" sz="1700" kern="1200" dirty="0">
              <a:solidFill>
                <a:srgbClr val="0070C0"/>
              </a:solidFill>
            </a:rPr>
            <a:t>Пәнаралық сипаттағы жоғары сапалы білім</a:t>
          </a:r>
          <a:endParaRPr lang="x-none" sz="1700" kern="1200">
            <a:solidFill>
              <a:srgbClr val="0070C0"/>
            </a:solidFill>
          </a:endParaRPr>
        </a:p>
      </dsp:txBody>
      <dsp:txXfrm>
        <a:off x="4664694" y="1027602"/>
        <a:ext cx="2393730" cy="995931"/>
      </dsp:txXfrm>
    </dsp:sp>
    <dsp:sp modelId="{95AE7EC0-FAA4-4360-85AB-1F3EBDF305AD}">
      <dsp:nvSpPr>
        <dsp:cNvPr id="0" name=""/>
        <dsp:cNvSpPr/>
      </dsp:nvSpPr>
      <dsp:spPr>
        <a:xfrm>
          <a:off x="2778234" y="-464375"/>
          <a:ext cx="3366941" cy="3366941"/>
        </a:xfrm>
        <a:custGeom>
          <a:avLst/>
          <a:gdLst/>
          <a:ahLst/>
          <a:cxnLst/>
          <a:rect l="0" t="0" r="0" b="0"/>
          <a:pathLst>
            <a:path>
              <a:moveTo>
                <a:pt x="3128296" y="2547504"/>
              </a:moveTo>
              <a:arcTo wR="1683470" hR="1683470" stAng="1852814" swAng="1340372"/>
            </a:path>
          </a:pathLst>
        </a:custGeom>
        <a:noFill/>
        <a:ln w="6350" cap="flat" cmpd="sng" algn="ctr">
          <a:solidFill>
            <a:schemeClr val="accent3">
              <a:shade val="90000"/>
              <a:hueOff val="183639"/>
              <a:satOff val="-27328"/>
              <a:lumOff val="23009"/>
              <a:alphaOff val="0"/>
            </a:schemeClr>
          </a:solidFill>
          <a:prstDash val="solid"/>
          <a:miter lim="800000"/>
        </a:ln>
        <a:effectLst/>
      </dsp:spPr>
      <dsp:style>
        <a:lnRef idx="1">
          <a:scrgbClr r="0" g="0" b="0"/>
        </a:lnRef>
        <a:fillRef idx="0">
          <a:scrgbClr r="0" g="0" b="0"/>
        </a:fillRef>
        <a:effectRef idx="0">
          <a:scrgbClr r="0" g="0" b="0"/>
        </a:effectRef>
        <a:fontRef idx="minor"/>
      </dsp:style>
    </dsp:sp>
    <dsp:sp modelId="{063EC045-5114-4A18-BD18-26FF12A6F8CB}">
      <dsp:nvSpPr>
        <dsp:cNvPr id="0" name=""/>
        <dsp:cNvSpPr/>
      </dsp:nvSpPr>
      <dsp:spPr>
        <a:xfrm>
          <a:off x="3905145" y="2571424"/>
          <a:ext cx="2100445" cy="1454397"/>
        </a:xfrm>
        <a:prstGeom prst="roundRect">
          <a:avLst/>
        </a:prstGeom>
        <a:gradFill rotWithShape="0">
          <a:gsLst>
            <a:gs pos="0">
              <a:schemeClr val="accent3">
                <a:shade val="50000"/>
                <a:hueOff val="347953"/>
                <a:satOff val="-59244"/>
                <a:lumOff val="47402"/>
                <a:alphaOff val="0"/>
                <a:lumMod val="110000"/>
                <a:satMod val="105000"/>
                <a:tint val="67000"/>
              </a:schemeClr>
            </a:gs>
            <a:gs pos="50000">
              <a:schemeClr val="accent3">
                <a:shade val="50000"/>
                <a:hueOff val="347953"/>
                <a:satOff val="-59244"/>
                <a:lumOff val="47402"/>
                <a:alphaOff val="0"/>
                <a:lumMod val="105000"/>
                <a:satMod val="103000"/>
                <a:tint val="73000"/>
              </a:schemeClr>
            </a:gs>
            <a:gs pos="100000">
              <a:schemeClr val="accent3">
                <a:shade val="50000"/>
                <a:hueOff val="347953"/>
                <a:satOff val="-59244"/>
                <a:lumOff val="47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kk-KZ" sz="1700" kern="1200" dirty="0">
              <a:solidFill>
                <a:srgbClr val="245C2D"/>
              </a:solidFill>
            </a:rPr>
            <a:t>Жергілікті спецификаны қарастыру</a:t>
          </a:r>
          <a:endParaRPr lang="x-none" sz="1700" kern="1200">
            <a:solidFill>
              <a:srgbClr val="245C2D"/>
            </a:solidFill>
          </a:endParaRPr>
        </a:p>
      </dsp:txBody>
      <dsp:txXfrm>
        <a:off x="3976143" y="2642422"/>
        <a:ext cx="1958449" cy="1312401"/>
      </dsp:txXfrm>
    </dsp:sp>
    <dsp:sp modelId="{73C7D891-819C-44F9-AED5-F33BDA34F08C}">
      <dsp:nvSpPr>
        <dsp:cNvPr id="0" name=""/>
        <dsp:cNvSpPr/>
      </dsp:nvSpPr>
      <dsp:spPr>
        <a:xfrm>
          <a:off x="1541304" y="479057"/>
          <a:ext cx="3366941" cy="3366941"/>
        </a:xfrm>
        <a:custGeom>
          <a:avLst/>
          <a:gdLst/>
          <a:ahLst/>
          <a:cxnLst/>
          <a:rect l="0" t="0" r="0" b="0"/>
          <a:pathLst>
            <a:path>
              <a:moveTo>
                <a:pt x="2360070" y="3224991"/>
              </a:moveTo>
              <a:arcTo wR="1683470" hR="1683470" stAng="3978152" swAng="826646"/>
            </a:path>
          </a:pathLst>
        </a:custGeom>
        <a:noFill/>
        <a:ln w="6350" cap="flat" cmpd="sng" algn="ctr">
          <a:solidFill>
            <a:schemeClr val="accent3">
              <a:shade val="90000"/>
              <a:hueOff val="367279"/>
              <a:satOff val="-54656"/>
              <a:lumOff val="46018"/>
              <a:alphaOff val="0"/>
            </a:schemeClr>
          </a:solidFill>
          <a:prstDash val="solid"/>
          <a:miter lim="800000"/>
        </a:ln>
        <a:effectLst/>
      </dsp:spPr>
      <dsp:style>
        <a:lnRef idx="1">
          <a:scrgbClr r="0" g="0" b="0"/>
        </a:lnRef>
        <a:fillRef idx="0">
          <a:scrgbClr r="0" g="0" b="0"/>
        </a:fillRef>
        <a:effectRef idx="0">
          <a:scrgbClr r="0" g="0" b="0"/>
        </a:effectRef>
        <a:fontRef idx="minor"/>
      </dsp:style>
    </dsp:sp>
    <dsp:sp modelId="{2FB795CA-1B80-43D1-AC04-D21CA6E67665}">
      <dsp:nvSpPr>
        <dsp:cNvPr id="0" name=""/>
        <dsp:cNvSpPr/>
      </dsp:nvSpPr>
      <dsp:spPr>
        <a:xfrm>
          <a:off x="1481609" y="2580912"/>
          <a:ext cx="2029125" cy="1391758"/>
        </a:xfrm>
        <a:prstGeom prst="roundRect">
          <a:avLst/>
        </a:prstGeom>
        <a:gradFill rotWithShape="0">
          <a:gsLst>
            <a:gs pos="0">
              <a:schemeClr val="accent3">
                <a:shade val="50000"/>
                <a:hueOff val="347953"/>
                <a:satOff val="-59244"/>
                <a:lumOff val="47402"/>
                <a:alphaOff val="0"/>
                <a:lumMod val="110000"/>
                <a:satMod val="105000"/>
                <a:tint val="67000"/>
              </a:schemeClr>
            </a:gs>
            <a:gs pos="50000">
              <a:schemeClr val="accent3">
                <a:shade val="50000"/>
                <a:hueOff val="347953"/>
                <a:satOff val="-59244"/>
                <a:lumOff val="47402"/>
                <a:alphaOff val="0"/>
                <a:lumMod val="105000"/>
                <a:satMod val="103000"/>
                <a:tint val="73000"/>
              </a:schemeClr>
            </a:gs>
            <a:gs pos="100000">
              <a:schemeClr val="accent3">
                <a:shade val="50000"/>
                <a:hueOff val="347953"/>
                <a:satOff val="-59244"/>
                <a:lumOff val="47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kk-KZ" sz="1700" kern="1200" dirty="0">
              <a:solidFill>
                <a:srgbClr val="C00000"/>
              </a:solidFill>
            </a:rPr>
            <a:t>Құндылықтарға назар аудару</a:t>
          </a:r>
          <a:endParaRPr lang="x-none" sz="1700" kern="1200">
            <a:solidFill>
              <a:srgbClr val="C00000"/>
            </a:solidFill>
          </a:endParaRPr>
        </a:p>
      </dsp:txBody>
      <dsp:txXfrm>
        <a:off x="1549549" y="2648852"/>
        <a:ext cx="1893245" cy="1255878"/>
      </dsp:txXfrm>
    </dsp:sp>
    <dsp:sp modelId="{90C1ABE5-9BDC-44F9-951E-E772E703F114}">
      <dsp:nvSpPr>
        <dsp:cNvPr id="0" name=""/>
        <dsp:cNvSpPr/>
      </dsp:nvSpPr>
      <dsp:spPr>
        <a:xfrm>
          <a:off x="2031711" y="525405"/>
          <a:ext cx="3366941" cy="3366941"/>
        </a:xfrm>
        <a:custGeom>
          <a:avLst/>
          <a:gdLst/>
          <a:ahLst/>
          <a:cxnLst/>
          <a:rect l="0" t="0" r="0" b="0"/>
          <a:pathLst>
            <a:path>
              <a:moveTo>
                <a:pt x="40297" y="2049606"/>
              </a:moveTo>
              <a:arcTo wR="1683470" hR="1683470" stAng="10046305" swAng="1216939"/>
            </a:path>
          </a:pathLst>
        </a:custGeom>
        <a:noFill/>
        <a:ln w="6350" cap="flat" cmpd="sng" algn="ctr">
          <a:solidFill>
            <a:schemeClr val="accent3">
              <a:shade val="90000"/>
              <a:hueOff val="367279"/>
              <a:satOff val="-54656"/>
              <a:lumOff val="46018"/>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874BD0-5E18-4245-894E-2D9DD6D3FBFB}">
      <dsp:nvSpPr>
        <dsp:cNvPr id="0" name=""/>
        <dsp:cNvSpPr/>
      </dsp:nvSpPr>
      <dsp:spPr>
        <a:xfrm>
          <a:off x="1071953" y="943469"/>
          <a:ext cx="2105481" cy="1033249"/>
        </a:xfrm>
        <a:prstGeom prst="roundRect">
          <a:avLst/>
        </a:prstGeom>
        <a:gradFill rotWithShape="0">
          <a:gsLst>
            <a:gs pos="0">
              <a:schemeClr val="accent3">
                <a:shade val="50000"/>
                <a:hueOff val="173977"/>
                <a:satOff val="-29622"/>
                <a:lumOff val="23701"/>
                <a:alphaOff val="0"/>
                <a:lumMod val="110000"/>
                <a:satMod val="105000"/>
                <a:tint val="67000"/>
              </a:schemeClr>
            </a:gs>
            <a:gs pos="50000">
              <a:schemeClr val="accent3">
                <a:shade val="50000"/>
                <a:hueOff val="173977"/>
                <a:satOff val="-29622"/>
                <a:lumOff val="23701"/>
                <a:alphaOff val="0"/>
                <a:lumMod val="105000"/>
                <a:satMod val="103000"/>
                <a:tint val="73000"/>
              </a:schemeClr>
            </a:gs>
            <a:gs pos="100000">
              <a:schemeClr val="accent3">
                <a:shade val="50000"/>
                <a:hueOff val="173977"/>
                <a:satOff val="-29622"/>
                <a:lumOff val="237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kk-KZ" sz="1700" kern="1200" dirty="0">
              <a:solidFill>
                <a:srgbClr val="FFC000"/>
              </a:solidFill>
            </a:rPr>
            <a:t>Өзгермелі әлемге қажет білім мен кадрлар дайындау</a:t>
          </a:r>
          <a:endParaRPr lang="x-none" sz="1700" kern="1200">
            <a:solidFill>
              <a:srgbClr val="FFC000"/>
            </a:solidFill>
          </a:endParaRPr>
        </a:p>
      </dsp:txBody>
      <dsp:txXfrm>
        <a:off x="1122392" y="993908"/>
        <a:ext cx="2004603" cy="932371"/>
      </dsp:txXfrm>
    </dsp:sp>
    <dsp:sp modelId="{7675A5F2-E4FE-4A7A-B250-D234A1632D9D}">
      <dsp:nvSpPr>
        <dsp:cNvPr id="0" name=""/>
        <dsp:cNvSpPr/>
      </dsp:nvSpPr>
      <dsp:spPr>
        <a:xfrm>
          <a:off x="1835430" y="496853"/>
          <a:ext cx="3366941" cy="3366941"/>
        </a:xfrm>
        <a:custGeom>
          <a:avLst/>
          <a:gdLst/>
          <a:ahLst/>
          <a:cxnLst/>
          <a:rect l="0" t="0" r="0" b="0"/>
          <a:pathLst>
            <a:path>
              <a:moveTo>
                <a:pt x="545258" y="443089"/>
              </a:moveTo>
              <a:arcTo wR="1683470" hR="1683470" stAng="13647572" swAng="1046355"/>
            </a:path>
          </a:pathLst>
        </a:custGeom>
        <a:noFill/>
        <a:ln w="6350" cap="flat" cmpd="sng" algn="ctr">
          <a:solidFill>
            <a:schemeClr val="accent3">
              <a:shade val="90000"/>
              <a:hueOff val="183639"/>
              <a:satOff val="-27328"/>
              <a:lumOff val="23009"/>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D543D-6767-4311-94A1-93D03AC2339C}">
      <dsp:nvSpPr>
        <dsp:cNvPr id="0" name=""/>
        <dsp:cNvSpPr/>
      </dsp:nvSpPr>
      <dsp:spPr>
        <a:xfrm rot="5400000">
          <a:off x="7426992" y="-2919383"/>
          <a:ext cx="1466907" cy="7680419"/>
        </a:xfrm>
        <a:prstGeom prst="round2SameRect">
          <a:avLst/>
        </a:prstGeom>
        <a:solidFill>
          <a:schemeClr val="lt1"/>
        </a:solidFill>
        <a:ln w="12700" cap="flat" cmpd="sng" algn="ctr">
          <a:solidFill>
            <a:schemeClr val="accent4"/>
          </a:solidFill>
          <a:prstDash val="solid"/>
          <a:miter lim="800000"/>
        </a:ln>
        <a:effectLst/>
        <a:scene3d>
          <a:camera prst="orthographicFront"/>
          <a:lightRig rig="threePt" dir="t">
            <a:rot lat="0" lon="0" rev="7500000"/>
          </a:lightRig>
        </a:scene3d>
        <a:sp3d extrusionH="190500"/>
      </dsp:spPr>
      <dsp:style>
        <a:lnRef idx="2">
          <a:schemeClr val="accent4"/>
        </a:lnRef>
        <a:fillRef idx="1">
          <a:schemeClr val="lt1"/>
        </a:fillRef>
        <a:effectRef idx="0">
          <a:schemeClr val="accent4"/>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smtClean="0">
              <a:latin typeface="Arial" panose="020B0604020202020204" pitchFamily="34" charset="0"/>
              <a:cs typeface="Arial" panose="020B0604020202020204" pitchFamily="34" charset="0"/>
            </a:rPr>
            <a:t>ТДМ </a:t>
          </a:r>
          <a:r>
            <a:rPr lang="ru-RU" sz="1800" b="1" kern="1200" dirty="0" err="1" smtClean="0">
              <a:latin typeface="Arial" panose="020B0604020202020204" pitchFamily="34" charset="0"/>
              <a:cs typeface="Arial" panose="020B0604020202020204" pitchFamily="34" charset="0"/>
            </a:rPr>
            <a:t>іске</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асыру</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бағытындағы</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білім</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Тұрақты</a:t>
          </a:r>
          <a:r>
            <a:rPr lang="ru-RU" sz="1800" b="1" kern="1200" dirty="0" smtClean="0">
              <a:latin typeface="Arial" panose="020B0604020202020204" pitchFamily="34" charset="0"/>
              <a:cs typeface="Arial" panose="020B0604020202020204" pitchFamily="34" charset="0"/>
            </a:rPr>
            <a:t> даму </a:t>
          </a:r>
          <a:r>
            <a:rPr lang="ru-RU" sz="1800" b="1" kern="1200" dirty="0" err="1" smtClean="0">
              <a:latin typeface="Arial" panose="020B0604020202020204" pitchFamily="34" charset="0"/>
              <a:cs typeface="Arial" panose="020B0604020202020204" pitchFamily="34" charset="0"/>
            </a:rPr>
            <a:t>аспектісіндегі</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пәндік</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құзыреттілік</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Әр</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түрлі</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ақпарат</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көздерінен</a:t>
          </a:r>
          <a:r>
            <a:rPr lang="ru-RU" sz="1800" b="1" kern="1200" dirty="0" smtClean="0">
              <a:latin typeface="Arial" panose="020B0604020202020204" pitchFamily="34" charset="0"/>
              <a:cs typeface="Arial" panose="020B0604020202020204" pitchFamily="34" charset="0"/>
            </a:rPr>
            <a:t> ТД </a:t>
          </a:r>
          <a:r>
            <a:rPr lang="ru-RU" sz="1800" b="1" kern="1200" dirty="0" err="1" smtClean="0">
              <a:latin typeface="Arial" panose="020B0604020202020204" pitchFamily="34" charset="0"/>
              <a:cs typeface="Arial" panose="020B0604020202020204" pitchFamily="34" charset="0"/>
            </a:rPr>
            <a:t>бойынша</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оқу</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материалдарын</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іздеу</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және</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іріктеу</a:t>
          </a:r>
          <a:endParaRPr lang="ru-RU" sz="1800" b="1" kern="1200" dirty="0">
            <a:latin typeface="Arial" panose="020B0604020202020204" pitchFamily="34" charset="0"/>
            <a:cs typeface="Arial" panose="020B0604020202020204" pitchFamily="34" charset="0"/>
          </a:endParaRPr>
        </a:p>
      </dsp:txBody>
      <dsp:txXfrm rot="-5400000">
        <a:off x="4320236" y="258981"/>
        <a:ext cx="7608811" cy="1323691"/>
      </dsp:txXfrm>
    </dsp:sp>
    <dsp:sp modelId="{93EFE5F8-5F20-45B5-B299-F5B64FE8EFE1}">
      <dsp:nvSpPr>
        <dsp:cNvPr id="0" name=""/>
        <dsp:cNvSpPr/>
      </dsp:nvSpPr>
      <dsp:spPr>
        <a:xfrm>
          <a:off x="0" y="4009"/>
          <a:ext cx="4320236" cy="1833634"/>
        </a:xfrm>
        <a:prstGeom prst="roundRect">
          <a:avLst/>
        </a:prstGeom>
        <a:gradFill rotWithShape="0">
          <a:gsLst>
            <a:gs pos="0">
              <a:schemeClr val="accent4">
                <a:lumMod val="157000"/>
                <a:satMod val="101000"/>
              </a:schemeClr>
            </a:gs>
            <a:gs pos="22000">
              <a:schemeClr val="accent4">
                <a:lumMod val="137000"/>
                <a:satMod val="103000"/>
              </a:schemeClr>
            </a:gs>
            <a:gs pos="100000">
              <a:schemeClr val="accent4">
                <a:lumMod val="115000"/>
                <a:satMod val="109000"/>
              </a:schemeClr>
            </a:gs>
          </a:gsLst>
          <a:lin ang="5400000" scaled="0"/>
        </a:gradFill>
        <a:ln w="6350" cap="flat" cmpd="sng" algn="ctr">
          <a:solidFill>
            <a:schemeClr val="accent4"/>
          </a:solidFill>
          <a:prstDash val="solid"/>
          <a:miter lim="800000"/>
        </a:ln>
        <a:effectLst/>
        <a:scene3d>
          <a:camera prst="orthographicFront"/>
          <a:lightRig rig="threePt" dir="t">
            <a:rot lat="0" lon="0" rev="7500000"/>
          </a:lightRig>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kk-KZ" sz="2400" kern="1200" smtClean="0">
              <a:solidFill>
                <a:schemeClr val="bg1"/>
              </a:solidFill>
              <a:latin typeface="Arial" panose="020B0604020202020204" pitchFamily="34" charset="0"/>
              <a:cs typeface="Arial" panose="020B0604020202020204" pitchFamily="34" charset="0"/>
            </a:rPr>
            <a:t>Білім қоры</a:t>
          </a:r>
          <a:endParaRPr lang="ru-RU" sz="2400" kern="1200" dirty="0">
            <a:solidFill>
              <a:schemeClr val="bg1"/>
            </a:solidFill>
            <a:latin typeface="Arial" panose="020B0604020202020204" pitchFamily="34" charset="0"/>
            <a:cs typeface="Arial" panose="020B0604020202020204" pitchFamily="34" charset="0"/>
          </a:endParaRPr>
        </a:p>
      </dsp:txBody>
      <dsp:txXfrm>
        <a:off x="89511" y="93520"/>
        <a:ext cx="4141214" cy="1654612"/>
      </dsp:txXfrm>
    </dsp:sp>
    <dsp:sp modelId="{1431ADD9-16EF-406D-B8A0-FB492984CA39}">
      <dsp:nvSpPr>
        <dsp:cNvPr id="0" name=""/>
        <dsp:cNvSpPr/>
      </dsp:nvSpPr>
      <dsp:spPr>
        <a:xfrm rot="5400000">
          <a:off x="7215174" y="-969831"/>
          <a:ext cx="1874604" cy="7672919"/>
        </a:xfrm>
        <a:prstGeom prst="round2SameRect">
          <a:avLst/>
        </a:prstGeom>
        <a:solidFill>
          <a:schemeClr val="lt1"/>
        </a:solidFill>
        <a:ln w="12700" cap="flat" cmpd="sng" algn="ctr">
          <a:solidFill>
            <a:schemeClr val="accent3"/>
          </a:solidFill>
          <a:prstDash val="solid"/>
          <a:miter lim="800000"/>
        </a:ln>
        <a:effectLst/>
        <a:scene3d>
          <a:camera prst="orthographicFront"/>
          <a:lightRig rig="threePt" dir="t">
            <a:rot lat="0" lon="0" rev="7500000"/>
          </a:lightRig>
        </a:scene3d>
        <a:sp3d extrusionH="190500"/>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err="1" smtClean="0">
              <a:latin typeface="Arial" panose="020B0604020202020204" pitchFamily="34" charset="0"/>
              <a:cs typeface="Arial" panose="020B0604020202020204" pitchFamily="34" charset="0"/>
            </a:rPr>
            <a:t>Тұрақты</a:t>
          </a:r>
          <a:r>
            <a:rPr lang="ru-RU" sz="1800" b="1" kern="1200" dirty="0" smtClean="0">
              <a:latin typeface="Arial" panose="020B0604020202020204" pitchFamily="34" charset="0"/>
              <a:cs typeface="Arial" panose="020B0604020202020204" pitchFamily="34" charset="0"/>
            </a:rPr>
            <a:t> даму </a:t>
          </a:r>
          <a:r>
            <a:rPr lang="ru-RU" sz="1800" b="1" kern="1200" dirty="0" err="1" smtClean="0">
              <a:latin typeface="Arial" panose="020B0604020202020204" pitchFamily="34" charset="0"/>
              <a:cs typeface="Arial" panose="020B0604020202020204" pitchFamily="34" charset="0"/>
            </a:rPr>
            <a:t>бағытындағы</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білім</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берудегі</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әдістер</a:t>
          </a:r>
          <a:r>
            <a:rPr lang="ru-RU" sz="1800" b="1" kern="1200" dirty="0" smtClean="0">
              <a:latin typeface="Arial" panose="020B0604020202020204" pitchFamily="34" charset="0"/>
              <a:cs typeface="Arial" panose="020B0604020202020204" pitchFamily="34" charset="0"/>
            </a:rPr>
            <a:t>
ТД </a:t>
          </a:r>
          <a:r>
            <a:rPr lang="ru-RU" sz="1800" b="1" kern="1200" dirty="0" err="1" smtClean="0">
              <a:latin typeface="Arial" panose="020B0604020202020204" pitchFamily="34" charset="0"/>
              <a:cs typeface="Arial" panose="020B0604020202020204" pitchFamily="34" charset="0"/>
            </a:rPr>
            <a:t>бойынша</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оқу</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материалдарын</a:t>
          </a:r>
          <a:r>
            <a:rPr lang="ru-RU" sz="1800" b="1" kern="1200" dirty="0" smtClean="0">
              <a:latin typeface="Arial" panose="020B0604020202020204" pitchFamily="34" charset="0"/>
              <a:cs typeface="Arial" panose="020B0604020202020204" pitchFamily="34" charset="0"/>
            </a:rPr>
            <a:t>  география </a:t>
          </a:r>
          <a:r>
            <a:rPr lang="ru-RU" sz="1800" b="1" kern="1200" dirty="0" err="1" smtClean="0">
              <a:latin typeface="Arial" panose="020B0604020202020204" pitchFamily="34" charset="0"/>
              <a:cs typeface="Arial" panose="020B0604020202020204" pitchFamily="34" charset="0"/>
            </a:rPr>
            <a:t>мазмұнына</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интеграциялау</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жолдары</a:t>
          </a:r>
          <a:r>
            <a:rPr lang="ru-RU" sz="1800" b="1" kern="1200" dirty="0" smtClean="0">
              <a:latin typeface="Arial" panose="020B0604020202020204" pitchFamily="34" charset="0"/>
              <a:cs typeface="Arial" panose="020B0604020202020204" pitchFamily="34" charset="0"/>
            </a:rPr>
            <a:t>
ТДБ  </a:t>
          </a:r>
          <a:r>
            <a:rPr lang="ru-RU" sz="1800" b="1" kern="1200" dirty="0" err="1" smtClean="0">
              <a:latin typeface="Arial" panose="020B0604020202020204" pitchFamily="34" charset="0"/>
              <a:cs typeface="Arial" panose="020B0604020202020204" pitchFamily="34" charset="0"/>
            </a:rPr>
            <a:t>арқылы</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білім</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алушылардың</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жаһандық</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құзыреттілігін</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қалыптастыру</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дағдылары</a:t>
          </a:r>
          <a:endParaRPr lang="ru-RU" sz="1800" b="1" kern="1200" dirty="0">
            <a:latin typeface="Arial" panose="020B0604020202020204" pitchFamily="34" charset="0"/>
            <a:cs typeface="Arial" panose="020B0604020202020204" pitchFamily="34" charset="0"/>
          </a:endParaRPr>
        </a:p>
      </dsp:txBody>
      <dsp:txXfrm rot="-5400000">
        <a:off x="4316017" y="2020837"/>
        <a:ext cx="7581408" cy="1691582"/>
      </dsp:txXfrm>
    </dsp:sp>
    <dsp:sp modelId="{5C4C5C7C-FE09-4D46-8EFE-A79EE389F180}">
      <dsp:nvSpPr>
        <dsp:cNvPr id="0" name=""/>
        <dsp:cNvSpPr/>
      </dsp:nvSpPr>
      <dsp:spPr>
        <a:xfrm>
          <a:off x="0" y="1949810"/>
          <a:ext cx="4316017" cy="1833634"/>
        </a:xfrm>
        <a:prstGeom prst="roundRect">
          <a:avLst/>
        </a:prstGeom>
        <a:gradFill rotWithShape="0">
          <a:gsLst>
            <a:gs pos="0">
              <a:schemeClr val="accent4">
                <a:hueOff val="-4631195"/>
                <a:satOff val="18767"/>
                <a:lumOff val="1307"/>
                <a:alphaOff val="0"/>
                <a:satMod val="103000"/>
                <a:lumMod val="118000"/>
              </a:schemeClr>
            </a:gs>
            <a:gs pos="68000">
              <a:schemeClr val="accent4">
                <a:hueOff val="-4631195"/>
                <a:satOff val="18767"/>
                <a:lumOff val="1307"/>
                <a:alphaOff val="0"/>
                <a:satMod val="89000"/>
                <a:lumMod val="91000"/>
              </a:schemeClr>
            </a:gs>
            <a:gs pos="100000">
              <a:schemeClr val="accent4">
                <a:hueOff val="-4631195"/>
                <a:satOff val="18767"/>
                <a:lumOff val="1307"/>
                <a:alphaOff val="0"/>
                <a:lumMod val="69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b="1" kern="1200" dirty="0" err="1" smtClean="0">
              <a:latin typeface="Arial" panose="020B0604020202020204" pitchFamily="34" charset="0"/>
              <a:cs typeface="Arial" panose="020B0604020202020204" pitchFamily="34" charset="0"/>
            </a:rPr>
            <a:t>Әдістемелік</a:t>
          </a:r>
          <a:r>
            <a:rPr lang="ru-RU" sz="2400" b="1" kern="1200" dirty="0" smtClean="0">
              <a:latin typeface="Arial" panose="020B0604020202020204" pitchFamily="34" charset="0"/>
              <a:cs typeface="Arial" panose="020B0604020202020204" pitchFamily="34" charset="0"/>
            </a:rPr>
            <a:t> </a:t>
          </a:r>
          <a:r>
            <a:rPr lang="ru-RU" sz="2400" b="1" kern="1200" dirty="0" err="1" smtClean="0">
              <a:latin typeface="Arial" panose="020B0604020202020204" pitchFamily="34" charset="0"/>
              <a:cs typeface="Arial" panose="020B0604020202020204" pitchFamily="34" charset="0"/>
            </a:rPr>
            <a:t>қор</a:t>
          </a:r>
          <a:endParaRPr lang="ru-RU" sz="2400" kern="1200" dirty="0">
            <a:latin typeface="Arial" panose="020B0604020202020204" pitchFamily="34" charset="0"/>
            <a:cs typeface="Arial" panose="020B0604020202020204" pitchFamily="34" charset="0"/>
          </a:endParaRPr>
        </a:p>
      </dsp:txBody>
      <dsp:txXfrm>
        <a:off x="89511" y="2039321"/>
        <a:ext cx="4136995" cy="1654612"/>
      </dsp:txXfrm>
    </dsp:sp>
    <dsp:sp modelId="{5417D9F1-8B9E-450E-B9A7-AB8986346C6F}">
      <dsp:nvSpPr>
        <dsp:cNvPr id="0" name=""/>
        <dsp:cNvSpPr/>
      </dsp:nvSpPr>
      <dsp:spPr>
        <a:xfrm rot="5400000">
          <a:off x="7426992" y="972219"/>
          <a:ext cx="1466907" cy="7680419"/>
        </a:xfrm>
        <a:prstGeom prst="round2SameRect">
          <a:avLst/>
        </a:prstGeom>
        <a:solidFill>
          <a:schemeClr val="lt1"/>
        </a:solidFill>
        <a:ln w="12700" cap="flat" cmpd="sng" algn="ctr">
          <a:solidFill>
            <a:schemeClr val="accent1"/>
          </a:solidFill>
          <a:prstDash val="solid"/>
          <a:miter lim="800000"/>
        </a:ln>
        <a:effectLst/>
        <a:scene3d>
          <a:camera prst="orthographicFront"/>
          <a:lightRig rig="threePt" dir="t">
            <a:rot lat="0" lon="0" rev="7500000"/>
          </a:lightRig>
        </a:scene3d>
        <a:sp3d extrusionH="190500"/>
      </dsp:spPr>
      <dsp:style>
        <a:lnRef idx="2">
          <a:schemeClr val="accent1"/>
        </a:lnRef>
        <a:fillRef idx="1">
          <a:schemeClr val="lt1"/>
        </a:fillRef>
        <a:effectRef idx="0">
          <a:schemeClr val="accent1"/>
        </a:effectRef>
        <a:fontRef idx="minor">
          <a:schemeClr val="dk1"/>
        </a:fontRef>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ru-RU" sz="1800" b="1" kern="1200" dirty="0" err="1" smtClean="0">
              <a:latin typeface="Arial" panose="020B0604020202020204" pitchFamily="34" charset="0"/>
              <a:cs typeface="Arial" panose="020B0604020202020204" pitchFamily="34" charset="0"/>
            </a:rPr>
            <a:t>Тұрақты</a:t>
          </a:r>
          <a:r>
            <a:rPr lang="ru-RU" sz="1800" b="1" kern="1200" dirty="0" smtClean="0">
              <a:latin typeface="Arial" panose="020B0604020202020204" pitchFamily="34" charset="0"/>
              <a:cs typeface="Arial" panose="020B0604020202020204" pitchFamily="34" charset="0"/>
            </a:rPr>
            <a:t> даму </a:t>
          </a:r>
          <a:r>
            <a:rPr lang="ru-RU" sz="1800" b="1" kern="1200" dirty="0" err="1" smtClean="0">
              <a:latin typeface="Arial" panose="020B0604020202020204" pitchFamily="34" charset="0"/>
              <a:cs typeface="Arial" panose="020B0604020202020204" pitchFamily="34" charset="0"/>
            </a:rPr>
            <a:t>бағытындағы</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білім</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алуға</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дайын</a:t>
          </a:r>
          <a:r>
            <a:rPr lang="ru-RU" sz="1800" b="1" kern="1200" dirty="0" smtClean="0">
              <a:latin typeface="Arial" panose="020B0604020202020204" pitchFamily="34" charset="0"/>
              <a:cs typeface="Arial" panose="020B0604020202020204" pitchFamily="34" charset="0"/>
            </a:rPr>
            <a:t> болу
</a:t>
          </a:r>
          <a:r>
            <a:rPr lang="ru-RU" sz="1800" b="1" kern="1200" dirty="0" err="1" smtClean="0">
              <a:latin typeface="Arial" panose="020B0604020202020204" pitchFamily="34" charset="0"/>
              <a:cs typeface="Arial" panose="020B0604020202020204" pitchFamily="34" charset="0"/>
            </a:rPr>
            <a:t>Оқытудың</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жаңа</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әдістерін</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меңгеру</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қабілеті</a:t>
          </a:r>
          <a:r>
            <a:rPr lang="ru-RU" sz="1800" b="1" kern="1200" dirty="0" smtClean="0">
              <a:latin typeface="Arial" panose="020B0604020202020204" pitchFamily="34" charset="0"/>
              <a:cs typeface="Arial" panose="020B0604020202020204" pitchFamily="34" charset="0"/>
            </a:rPr>
            <a:t>
ТДБ </a:t>
          </a:r>
          <a:r>
            <a:rPr lang="ru-RU" sz="1800" b="1" kern="1200" dirty="0" err="1" smtClean="0">
              <a:latin typeface="Arial" panose="020B0604020202020204" pitchFamily="34" charset="0"/>
              <a:cs typeface="Arial" panose="020B0604020202020204" pitchFamily="34" charset="0"/>
            </a:rPr>
            <a:t>саласындағы</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кәсіби</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құзыреттерді</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дамытуға</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дайын</a:t>
          </a:r>
          <a:r>
            <a:rPr lang="ru-RU" sz="1800" b="1" kern="1200" dirty="0" smtClean="0">
              <a:latin typeface="Arial" panose="020B0604020202020204" pitchFamily="34" charset="0"/>
              <a:cs typeface="Arial" panose="020B0604020202020204" pitchFamily="34" charset="0"/>
            </a:rPr>
            <a:t> болу
</a:t>
          </a:r>
          <a:r>
            <a:rPr lang="ru-RU" sz="1800" b="1" kern="1200" dirty="0" err="1" smtClean="0">
              <a:latin typeface="Arial" panose="020B0604020202020204" pitchFamily="34" charset="0"/>
              <a:cs typeface="Arial" panose="020B0604020202020204" pitchFamily="34" charset="0"/>
            </a:rPr>
            <a:t>Эмоционалдық</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интеллектті</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дамыту</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және</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сыни</a:t>
          </a:r>
          <a:r>
            <a:rPr lang="ru-RU" sz="1800" b="1" kern="1200" dirty="0" smtClean="0">
              <a:latin typeface="Arial" panose="020B0604020202020204" pitchFamily="34" charset="0"/>
              <a:cs typeface="Arial" panose="020B0604020202020204" pitchFamily="34" charset="0"/>
            </a:rPr>
            <a:t> </a:t>
          </a:r>
          <a:r>
            <a:rPr lang="ru-RU" sz="1800" b="1" kern="1200" dirty="0" err="1" smtClean="0">
              <a:latin typeface="Arial" panose="020B0604020202020204" pitchFamily="34" charset="0"/>
              <a:cs typeface="Arial" panose="020B0604020202020204" pitchFamily="34" charset="0"/>
            </a:rPr>
            <a:t>ойлау</a:t>
          </a:r>
          <a:endParaRPr lang="ru-RU" sz="1800" b="1" kern="1200" dirty="0">
            <a:latin typeface="Arial" panose="020B0604020202020204" pitchFamily="34" charset="0"/>
            <a:cs typeface="Arial" panose="020B0604020202020204" pitchFamily="34" charset="0"/>
          </a:endParaRPr>
        </a:p>
      </dsp:txBody>
      <dsp:txXfrm rot="-5400000">
        <a:off x="4320236" y="4150583"/>
        <a:ext cx="7608811" cy="1323691"/>
      </dsp:txXfrm>
    </dsp:sp>
    <dsp:sp modelId="{295EF68C-6885-44C7-AAFE-641FE9F716F0}">
      <dsp:nvSpPr>
        <dsp:cNvPr id="0" name=""/>
        <dsp:cNvSpPr/>
      </dsp:nvSpPr>
      <dsp:spPr>
        <a:xfrm>
          <a:off x="0" y="3895612"/>
          <a:ext cx="4320236" cy="1833634"/>
        </a:xfrm>
        <a:prstGeom prst="roundRect">
          <a:avLst/>
        </a:prstGeom>
        <a:gradFill rotWithShape="0">
          <a:gsLst>
            <a:gs pos="0">
              <a:schemeClr val="accent4">
                <a:hueOff val="12430288"/>
                <a:satOff val="46901"/>
                <a:lumOff val="4314"/>
                <a:alphaOff val="0"/>
                <a:satMod val="103000"/>
                <a:lumMod val="102000"/>
                <a:tint val="94000"/>
              </a:schemeClr>
            </a:gs>
            <a:gs pos="50000">
              <a:schemeClr val="accent4">
                <a:hueOff val="12430288"/>
                <a:satOff val="46901"/>
                <a:lumOff val="4314"/>
                <a:alphaOff val="0"/>
                <a:satMod val="110000"/>
                <a:lumMod val="100000"/>
                <a:shade val="100000"/>
              </a:schemeClr>
            </a:gs>
            <a:gs pos="100000">
              <a:schemeClr val="accent4">
                <a:hueOff val="12430288"/>
                <a:satOff val="46901"/>
                <a:lumOff val="431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b="1" kern="1200" dirty="0" err="1" smtClean="0">
              <a:latin typeface="Arial" panose="020B0604020202020204" pitchFamily="34" charset="0"/>
              <a:cs typeface="Arial" panose="020B0604020202020204" pitchFamily="34" charset="0"/>
            </a:rPr>
            <a:t>Өзіндік</a:t>
          </a:r>
          <a:r>
            <a:rPr lang="ru-RU" sz="2400" b="1" kern="1200" dirty="0" smtClean="0">
              <a:latin typeface="Arial" panose="020B0604020202020204" pitchFamily="34" charset="0"/>
              <a:cs typeface="Arial" panose="020B0604020202020204" pitchFamily="34" charset="0"/>
            </a:rPr>
            <a:t> </a:t>
          </a:r>
          <a:r>
            <a:rPr lang="ru-RU" sz="2400" b="1" kern="1200" dirty="0" err="1" smtClean="0">
              <a:latin typeface="Arial" panose="020B0604020202020204" pitchFamily="34" charset="0"/>
              <a:cs typeface="Arial" panose="020B0604020202020204" pitchFamily="34" charset="0"/>
            </a:rPr>
            <a:t>тиімділік</a:t>
          </a:r>
          <a:r>
            <a:rPr lang="ru-RU" sz="2400" b="1" kern="1200" dirty="0" smtClean="0">
              <a:latin typeface="Arial" panose="020B0604020202020204" pitchFamily="34" charset="0"/>
              <a:cs typeface="Arial" panose="020B0604020202020204" pitchFamily="34" charset="0"/>
            </a:rPr>
            <a:t>              </a:t>
          </a:r>
          <a:r>
            <a:rPr lang="en-US" sz="2400" b="0" i="0" kern="1200" dirty="0" smtClean="0"/>
            <a:t>(self-efficacy</a:t>
          </a:r>
          <a:r>
            <a:rPr lang="kk-KZ" sz="2400" b="0" i="0" kern="1200" dirty="0" smtClean="0"/>
            <a:t>)</a:t>
          </a:r>
          <a:endParaRPr lang="ru-RU" sz="2400" kern="1200" dirty="0">
            <a:latin typeface="Arial" panose="020B0604020202020204" pitchFamily="34" charset="0"/>
            <a:cs typeface="Arial" panose="020B0604020202020204" pitchFamily="34" charset="0"/>
          </a:endParaRPr>
        </a:p>
      </dsp:txBody>
      <dsp:txXfrm>
        <a:off x="89511" y="3985123"/>
        <a:ext cx="4141214" cy="1654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379AB-7C18-42FD-8B7C-06342878C3EB}">
      <dsp:nvSpPr>
        <dsp:cNvPr id="0" name=""/>
        <dsp:cNvSpPr/>
      </dsp:nvSpPr>
      <dsp:spPr>
        <a:xfrm rot="5400000">
          <a:off x="431548" y="1824055"/>
          <a:ext cx="1166455" cy="176801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5FAF4F-D5F3-4D02-AEF7-1C935D70D5D9}">
      <dsp:nvSpPr>
        <dsp:cNvPr id="0" name=""/>
        <dsp:cNvSpPr/>
      </dsp:nvSpPr>
      <dsp:spPr>
        <a:xfrm>
          <a:off x="451495" y="2317512"/>
          <a:ext cx="1322990" cy="153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kk-KZ" sz="1600" kern="1200" dirty="0"/>
            <a:t>Климат жүйелерін түсіну</a:t>
          </a:r>
          <a:endParaRPr lang="ru-RU" sz="1600" kern="1200" dirty="0"/>
        </a:p>
      </dsp:txBody>
      <dsp:txXfrm>
        <a:off x="451495" y="2317512"/>
        <a:ext cx="1322990" cy="1535998"/>
      </dsp:txXfrm>
    </dsp:sp>
    <dsp:sp modelId="{14B2CF7D-7EBD-4437-84C9-C2D14558F3BA}">
      <dsp:nvSpPr>
        <dsp:cNvPr id="0" name=""/>
        <dsp:cNvSpPr/>
      </dsp:nvSpPr>
      <dsp:spPr>
        <a:xfrm>
          <a:off x="1658519" y="1594690"/>
          <a:ext cx="330623" cy="33062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8C759C-DAE7-485E-9C67-02CD83BAC770}">
      <dsp:nvSpPr>
        <dsp:cNvPr id="0" name=""/>
        <dsp:cNvSpPr/>
      </dsp:nvSpPr>
      <dsp:spPr>
        <a:xfrm rot="5400000">
          <a:off x="2523617" y="1259857"/>
          <a:ext cx="1166455" cy="183476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33DFD7-6B85-40E9-B7CE-ED255D224254}">
      <dsp:nvSpPr>
        <dsp:cNvPr id="0" name=""/>
        <dsp:cNvSpPr/>
      </dsp:nvSpPr>
      <dsp:spPr>
        <a:xfrm>
          <a:off x="2365460" y="1786689"/>
          <a:ext cx="1679199" cy="153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kk-KZ" sz="1600" kern="1200" dirty="0"/>
            <a:t>Климат өзгерісінің тура және жанама салдарларын білу </a:t>
          </a:r>
          <a:endParaRPr lang="ru-RU" sz="1600" kern="1200" dirty="0"/>
        </a:p>
      </dsp:txBody>
      <dsp:txXfrm>
        <a:off x="2365460" y="1786689"/>
        <a:ext cx="1679199" cy="1535998"/>
      </dsp:txXfrm>
    </dsp:sp>
    <dsp:sp modelId="{5F98427F-63A1-4419-901D-638820BB5CF9}">
      <dsp:nvSpPr>
        <dsp:cNvPr id="0" name=""/>
        <dsp:cNvSpPr/>
      </dsp:nvSpPr>
      <dsp:spPr>
        <a:xfrm>
          <a:off x="3636262" y="1194526"/>
          <a:ext cx="330623" cy="33062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29F38A-B187-4DA2-A6D1-B925DA3E5312}">
      <dsp:nvSpPr>
        <dsp:cNvPr id="0" name=""/>
        <dsp:cNvSpPr/>
      </dsp:nvSpPr>
      <dsp:spPr>
        <a:xfrm rot="5400000">
          <a:off x="4488418" y="675939"/>
          <a:ext cx="1166455" cy="194095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7B5547-2FE3-4379-83EB-2E354314C3A2}">
      <dsp:nvSpPr>
        <dsp:cNvPr id="0" name=""/>
        <dsp:cNvSpPr/>
      </dsp:nvSpPr>
      <dsp:spPr>
        <a:xfrm>
          <a:off x="4338651" y="1288537"/>
          <a:ext cx="1727755" cy="153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kk-KZ" sz="1600" kern="1200" dirty="0"/>
            <a:t>Болжамды климат өзгерісі салдарларын шектеу стратегиялары туралы білу </a:t>
          </a:r>
          <a:endParaRPr lang="ru-RU" sz="1600" kern="1200" dirty="0"/>
        </a:p>
      </dsp:txBody>
      <dsp:txXfrm>
        <a:off x="4338651" y="1288537"/>
        <a:ext cx="1727755" cy="1535998"/>
      </dsp:txXfrm>
    </dsp:sp>
    <dsp:sp modelId="{40520242-5CC0-40E6-93B7-E7AE9E828BAB}">
      <dsp:nvSpPr>
        <dsp:cNvPr id="0" name=""/>
        <dsp:cNvSpPr/>
      </dsp:nvSpPr>
      <dsp:spPr>
        <a:xfrm>
          <a:off x="5682724" y="647370"/>
          <a:ext cx="330623" cy="33062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341839-0925-42B1-8F7D-1EDE16C905CF}">
      <dsp:nvSpPr>
        <dsp:cNvPr id="0" name=""/>
        <dsp:cNvSpPr/>
      </dsp:nvSpPr>
      <dsp:spPr>
        <a:xfrm rot="5400000">
          <a:off x="6498123" y="145116"/>
          <a:ext cx="1166455" cy="194095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401723-BE7F-4DFE-8B43-283A9F01DE94}">
      <dsp:nvSpPr>
        <dsp:cNvPr id="0" name=""/>
        <dsp:cNvSpPr/>
      </dsp:nvSpPr>
      <dsp:spPr>
        <a:xfrm>
          <a:off x="6499391" y="725043"/>
          <a:ext cx="1752305" cy="153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kk-KZ" sz="1600" kern="1200" dirty="0"/>
            <a:t>Антропогендік ықпалды азайтатын нақты қадамдарды қолдау</a:t>
          </a:r>
          <a:endParaRPr lang="ru-RU" sz="1600" kern="1200" dirty="0"/>
        </a:p>
      </dsp:txBody>
      <dsp:txXfrm>
        <a:off x="6499391" y="725043"/>
        <a:ext cx="1752305" cy="1535998"/>
      </dsp:txXfrm>
    </dsp:sp>
    <dsp:sp modelId="{D24E078A-9A69-4AA8-8334-4D2B80D202C0}">
      <dsp:nvSpPr>
        <dsp:cNvPr id="0" name=""/>
        <dsp:cNvSpPr/>
      </dsp:nvSpPr>
      <dsp:spPr>
        <a:xfrm>
          <a:off x="7708753" y="83881"/>
          <a:ext cx="330623" cy="330623"/>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2CD113-15A7-458C-808C-6AD256571A3B}">
      <dsp:nvSpPr>
        <dsp:cNvPr id="0" name=""/>
        <dsp:cNvSpPr/>
      </dsp:nvSpPr>
      <dsp:spPr>
        <a:xfrm rot="5400000">
          <a:off x="8491485" y="-630685"/>
          <a:ext cx="1166455" cy="1940955"/>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C2B245-C1B8-4B7D-A384-A374D6D88DAC}">
      <dsp:nvSpPr>
        <dsp:cNvPr id="0" name=""/>
        <dsp:cNvSpPr/>
      </dsp:nvSpPr>
      <dsp:spPr>
        <a:xfrm>
          <a:off x="8411102" y="30898"/>
          <a:ext cx="1752305" cy="153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kk-KZ" sz="1600" kern="1200" dirty="0"/>
            <a:t>Климатқа қатысты оң шешімдер қабылдауда жеке адамдар мен топтарға көмектесу</a:t>
          </a:r>
          <a:endParaRPr lang="ru-RU" sz="1600" kern="1200" dirty="0"/>
        </a:p>
      </dsp:txBody>
      <dsp:txXfrm>
        <a:off x="8411102" y="30898"/>
        <a:ext cx="1752305" cy="153599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08.09.2016</a:t>
            </a:r>
            <a:endParaRPr/>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rtl="0"/>
            <a:r>
              <a:rPr lang="en-US"/>
              <a:t>08.09.2016</a:t>
            </a:r>
            <a:endParaRPr/>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a:p>
        </p:txBody>
      </p:sp>
      <p:sp>
        <p:nvSpPr>
          <p:cNvPr id="5" name="Заполнитель заметок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rtl="0"/>
            <a:r>
              <a:t>Щелкните, чтобы изменить стили текста образца слайда</a:t>
            </a:r>
          </a:p>
          <a:p>
            <a:pPr lvl="1" rtl="0"/>
            <a:r>
              <a:t>Второй уровень</a:t>
            </a:r>
          </a:p>
          <a:p>
            <a:pPr lvl="2" rtl="0"/>
            <a:r>
              <a:t>Третий уровень</a:t>
            </a:r>
          </a:p>
          <a:p>
            <a:pPr lvl="3" rtl="0"/>
            <a:r>
              <a:t>Четвертый уровень</a:t>
            </a:r>
          </a:p>
          <a:p>
            <a:pPr lvl="4" rtl="0"/>
            <a:r>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rtl="0"/>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a:p>
        </p:txBody>
      </p:sp>
      <p:sp>
        <p:nvSpPr>
          <p:cNvPr id="4" name="Номер слайда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1662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Название слайда_01">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accent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5040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Группа 9">
            <a:extLst>
              <a:ext uri="{FF2B5EF4-FFF2-40B4-BE49-F238E27FC236}">
                <a16:creationId xmlns="" xmlns:a16="http://schemas.microsoft.com/office/drawing/2014/main" id="{3AE61224-6208-4388-840A-2A613B842650}"/>
              </a:ext>
            </a:extLst>
          </p:cNvPr>
          <p:cNvGrpSpPr/>
          <p:nvPr userDrawn="1"/>
        </p:nvGrpSpPr>
        <p:grpSpPr>
          <a:xfrm>
            <a:off x="-1871180" y="-2049517"/>
            <a:ext cx="8917229" cy="10769768"/>
            <a:chOff x="11114088" y="2241550"/>
            <a:chExt cx="1905000" cy="2354263"/>
          </a:xfrm>
          <a:solidFill>
            <a:schemeClr val="bg2">
              <a:alpha val="91000"/>
            </a:schemeClr>
          </a:solidFill>
        </p:grpSpPr>
        <p:sp>
          <p:nvSpPr>
            <p:cNvPr id="11" name="Полилиния 5">
              <a:extLst>
                <a:ext uri="{FF2B5EF4-FFF2-40B4-BE49-F238E27FC236}">
                  <a16:creationId xmlns="" xmlns:a16="http://schemas.microsoft.com/office/drawing/2014/main" id="{9C262CDC-D38F-428C-A15E-DDD5A48CA06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6">
              <a:extLst>
                <a:ext uri="{FF2B5EF4-FFF2-40B4-BE49-F238E27FC236}">
                  <a16:creationId xmlns="" xmlns:a16="http://schemas.microsoft.com/office/drawing/2014/main" id="{6CA70729-6AED-407B-8058-1348C4E2ED0A}"/>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Tree>
    <p:extLst>
      <p:ext uri="{BB962C8B-B14F-4D97-AF65-F5344CB8AC3E}">
        <p14:creationId xmlns:p14="http://schemas.microsoft.com/office/powerpoint/2010/main" val="2862933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пасибо 01">
    <p:spTree>
      <p:nvGrpSpPr>
        <p:cNvPr id="1" name=""/>
        <p:cNvGrpSpPr/>
        <p:nvPr/>
      </p:nvGrpSpPr>
      <p:grpSpPr>
        <a:xfrm>
          <a:off x="0" y="0"/>
          <a:ext cx="0" cy="0"/>
          <a:chOff x="0" y="0"/>
          <a:chExt cx="0" cy="0"/>
        </a:xfrm>
      </p:grpSpPr>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адрес электронной почты</a:t>
            </a:r>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Текст 6">
            <a:extLst>
              <a:ext uri="{FF2B5EF4-FFF2-40B4-BE49-F238E27FC236}">
                <a16:creationId xmlns=""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rtl="0"/>
            <a:r>
              <a:rPr lang="ru-RU" noProof="0" dirty="0"/>
              <a:t>Место для URL-адреса веб-сайта</a:t>
            </a:r>
          </a:p>
        </p:txBody>
      </p:sp>
      <p:pic>
        <p:nvPicPr>
          <p:cNvPr id="17" name="Графический объект 16" descr="Конверт">
            <a:extLst>
              <a:ext uri="{FF2B5EF4-FFF2-40B4-BE49-F238E27FC236}">
                <a16:creationId xmlns=""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6541475" y="4452337"/>
            <a:ext cx="387795" cy="387795"/>
          </a:xfrm>
          <a:prstGeom prst="rect">
            <a:avLst/>
          </a:prstGeom>
        </p:spPr>
      </p:pic>
      <p:pic>
        <p:nvPicPr>
          <p:cNvPr id="18" name="Графический объект 17" descr="Сеть">
            <a:extLst>
              <a:ext uri="{FF2B5EF4-FFF2-40B4-BE49-F238E27FC236}">
                <a16:creationId xmlns=""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522084" y="4925640"/>
            <a:ext cx="426575" cy="426575"/>
          </a:xfrm>
          <a:prstGeom prst="rect">
            <a:avLst/>
          </a:prstGeom>
        </p:spPr>
      </p:pic>
      <p:sp>
        <p:nvSpPr>
          <p:cNvPr id="2" name="Заголовок 1">
            <a:extLst>
              <a:ext uri="{FF2B5EF4-FFF2-40B4-BE49-F238E27FC236}">
                <a16:creationId xmlns=""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rtl="0"/>
            <a:r>
              <a:rPr lang="ru-RU" noProof="0" smtClean="0"/>
              <a:t>Образец заголовка</a:t>
            </a:r>
            <a:endParaRPr lang="ru-RU" noProof="0" dirty="0"/>
          </a:p>
        </p:txBody>
      </p:sp>
    </p:spTree>
    <p:extLst>
      <p:ext uri="{BB962C8B-B14F-4D97-AF65-F5344CB8AC3E}">
        <p14:creationId xmlns:p14="http://schemas.microsoft.com/office/powerpoint/2010/main" val="424574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титульный слайд_02">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Прямая соединительная линия 11">
            <a:extLst>
              <a:ext uri="{FF2B5EF4-FFF2-40B4-BE49-F238E27FC236}">
                <a16:creationId xmlns=""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Графический объект 18" descr="Конверт">
            <a:extLst>
              <a:ext uri="{FF2B5EF4-FFF2-40B4-BE49-F238E27FC236}">
                <a16:creationId xmlns=""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Графический объект 19" descr="Сеть">
            <a:extLst>
              <a:ext uri="{FF2B5EF4-FFF2-40B4-BE49-F238E27FC236}">
                <a16:creationId xmlns=""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Подзаголовок 2">
            <a:extLst>
              <a:ext uri="{FF2B5EF4-FFF2-40B4-BE49-F238E27FC236}">
                <a16:creationId xmlns=""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rtlCol="0">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dirty="0"/>
              <a:t>адрес электронной почты</a:t>
            </a:r>
          </a:p>
        </p:txBody>
      </p:sp>
      <p:sp>
        <p:nvSpPr>
          <p:cNvPr id="22" name="Текст 6">
            <a:extLst>
              <a:ext uri="{FF2B5EF4-FFF2-40B4-BE49-F238E27FC236}">
                <a16:creationId xmlns=""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rtl="0"/>
            <a:r>
              <a:rPr lang="ru-RU" noProof="0" dirty="0"/>
              <a:t>Место для URL-адреса веб-сайта</a:t>
            </a:r>
          </a:p>
        </p:txBody>
      </p:sp>
      <p:sp>
        <p:nvSpPr>
          <p:cNvPr id="18" name="Заголовок 1">
            <a:extLst>
              <a:ext uri="{FF2B5EF4-FFF2-40B4-BE49-F238E27FC236}">
                <a16:creationId xmlns=""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rtl="0"/>
            <a:r>
              <a:rPr lang="ru-RU" noProof="0" smtClean="0"/>
              <a:t>Образец заголовка</a:t>
            </a:r>
            <a:endParaRPr lang="ru-RU" noProof="0" dirty="0"/>
          </a:p>
        </p:txBody>
      </p:sp>
    </p:spTree>
    <p:extLst>
      <p:ext uri="{BB962C8B-B14F-4D97-AF65-F5344CB8AC3E}">
        <p14:creationId xmlns:p14="http://schemas.microsoft.com/office/powerpoint/2010/main" val="899105715"/>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Овал 5">
            <a:extLst>
              <a:ext uri="{FF2B5EF4-FFF2-40B4-BE49-F238E27FC236}">
                <a16:creationId xmlns=""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242136"/>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ru-RU" noProof="0" smtClean="0"/>
              <a:t>Образец заголовка</a:t>
            </a:r>
            <a:endParaRPr lang="ru-RU" noProof="0" dirty="0"/>
          </a:p>
        </p:txBody>
      </p:sp>
      <p:pic>
        <p:nvPicPr>
          <p:cNvPr id="8" name="Рисунок 7">
            <a:extLst>
              <a:ext uri="{FF2B5EF4-FFF2-40B4-BE49-F238E27FC236}">
                <a16:creationId xmlns=""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Овал 10">
            <a:extLst>
              <a:ext uri="{FF2B5EF4-FFF2-40B4-BE49-F238E27FC236}">
                <a16:creationId xmlns=""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Номер слайда 5">
            <a:extLst>
              <a:ext uri="{FF2B5EF4-FFF2-40B4-BE49-F238E27FC236}">
                <a16:creationId xmlns=""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ru-RU" noProof="0" smtClean="0"/>
              <a:pPr/>
              <a:t>‹#›</a:t>
            </a:fld>
            <a:endParaRPr lang="ru-RU" noProof="0" dirty="0"/>
          </a:p>
        </p:txBody>
      </p:sp>
      <p:grpSp>
        <p:nvGrpSpPr>
          <p:cNvPr id="4" name="Группа 3">
            <a:extLst>
              <a:ext uri="{FF2B5EF4-FFF2-40B4-BE49-F238E27FC236}">
                <a16:creationId xmlns=""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Овал 16">
              <a:extLst>
                <a:ext uri="{FF2B5EF4-FFF2-40B4-BE49-F238E27FC236}">
                  <a16:creationId xmlns=""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18" name="Группа 17">
              <a:extLst>
                <a:ext uri="{FF2B5EF4-FFF2-40B4-BE49-F238E27FC236}">
                  <a16:creationId xmlns=""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Полилиния 5">
                <a:extLst>
                  <a:ext uri="{FF2B5EF4-FFF2-40B4-BE49-F238E27FC236}">
                    <a16:creationId xmlns=""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0" name="Полилиния 6">
                <a:extLst>
                  <a:ext uri="{FF2B5EF4-FFF2-40B4-BE49-F238E27FC236}">
                    <a16:creationId xmlns=""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grpSp>
      <p:sp>
        <p:nvSpPr>
          <p:cNvPr id="21" name="Текст 2">
            <a:extLst>
              <a:ext uri="{FF2B5EF4-FFF2-40B4-BE49-F238E27FC236}">
                <a16:creationId xmlns="" xmlns:a16="http://schemas.microsoft.com/office/drawing/2014/main" id="{4D77C47B-CC1E-41DA-9146-5DFD63065491}"/>
              </a:ext>
            </a:extLst>
          </p:cNvPr>
          <p:cNvSpPr>
            <a:spLocks noGrp="1"/>
          </p:cNvSpPr>
          <p:nvPr>
            <p:ph type="body" idx="1"/>
          </p:nvPr>
        </p:nvSpPr>
        <p:spPr>
          <a:xfrm>
            <a:off x="831850" y="1153348"/>
            <a:ext cx="10515600" cy="648543"/>
          </a:xfrm>
        </p:spPr>
        <p:txBody>
          <a:bodyPr rtlCol="0">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smtClean="0"/>
              <a:t>Образец текста</a:t>
            </a:r>
          </a:p>
        </p:txBody>
      </p:sp>
    </p:spTree>
    <p:extLst>
      <p:ext uri="{BB962C8B-B14F-4D97-AF65-F5344CB8AC3E}">
        <p14:creationId xmlns:p14="http://schemas.microsoft.com/office/powerpoint/2010/main" val="169961471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grpSp>
        <p:nvGrpSpPr>
          <p:cNvPr id="22" name="Группа 21">
            <a:extLst>
              <a:ext uri="{FF2B5EF4-FFF2-40B4-BE49-F238E27FC236}">
                <a16:creationId xmlns=""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Полилиния 5">
              <a:extLst>
                <a:ext uri="{FF2B5EF4-FFF2-40B4-BE49-F238E27FC236}">
                  <a16:creationId xmlns=""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sp>
          <p:nvSpPr>
            <p:cNvPr id="25" name="Полилиния 6">
              <a:extLst>
                <a:ext uri="{FF2B5EF4-FFF2-40B4-BE49-F238E27FC236}">
                  <a16:creationId xmlns=""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sp>
          <p:nvSpPr>
            <p:cNvPr id="26" name="Полилиния 7">
              <a:extLst>
                <a:ext uri="{FF2B5EF4-FFF2-40B4-BE49-F238E27FC236}">
                  <a16:creationId xmlns=""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en-US" noProof="0" smtClean="0"/>
              <a:pPr/>
              <a:t>‹#›</a:t>
            </a:fld>
            <a:endParaRPr lang="en-US" noProof="0" dirty="0"/>
          </a:p>
        </p:txBody>
      </p:sp>
      <p:sp>
        <p:nvSpPr>
          <p:cNvPr id="27" name="Объект 2">
            <a:extLst>
              <a:ext uri="{FF2B5EF4-FFF2-40B4-BE49-F238E27FC236}">
                <a16:creationId xmlns="" xmlns:a16="http://schemas.microsoft.com/office/drawing/2014/main" id="{1A1F33A2-66F7-4D85-99DD-7B00F265AC6D}"/>
              </a:ext>
            </a:extLst>
          </p:cNvPr>
          <p:cNvSpPr>
            <a:spLocks noGrp="1"/>
          </p:cNvSpPr>
          <p:nvPr>
            <p:ph idx="1"/>
          </p:nvPr>
        </p:nvSpPr>
        <p:spPr>
          <a:xfrm>
            <a:off x="515938" y="1825625"/>
            <a:ext cx="10837862"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2" name="Рисунок 11">
            <a:extLst>
              <a:ext uri="{FF2B5EF4-FFF2-40B4-BE49-F238E27FC236}">
                <a16:creationId xmlns=""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Заголовок 1">
            <a:extLst>
              <a:ext uri="{FF2B5EF4-FFF2-40B4-BE49-F238E27FC236}">
                <a16:creationId xmlns=""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 noProof="0"/>
          </a:p>
        </p:txBody>
      </p:sp>
    </p:spTree>
    <p:extLst>
      <p:ext uri="{BB962C8B-B14F-4D97-AF65-F5344CB8AC3E}">
        <p14:creationId xmlns:p14="http://schemas.microsoft.com/office/powerpoint/2010/main" val="2514192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grpSp>
        <p:nvGrpSpPr>
          <p:cNvPr id="18" name="Группа 17">
            <a:extLst>
              <a:ext uri="{FF2B5EF4-FFF2-40B4-BE49-F238E27FC236}">
                <a16:creationId xmlns=""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Полилиния 5">
              <a:extLst>
                <a:ext uri="{FF2B5EF4-FFF2-40B4-BE49-F238E27FC236}">
                  <a16:creationId xmlns=""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0" name="Полилиния 6">
              <a:extLst>
                <a:ext uri="{FF2B5EF4-FFF2-40B4-BE49-F238E27FC236}">
                  <a16:creationId xmlns=""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7">
              <a:extLst>
                <a:ext uri="{FF2B5EF4-FFF2-40B4-BE49-F238E27FC236}">
                  <a16:creationId xmlns=""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14" name="Объект 2">
            <a:extLst>
              <a:ext uri="{FF2B5EF4-FFF2-40B4-BE49-F238E27FC236}">
                <a16:creationId xmlns="" xmlns:a16="http://schemas.microsoft.com/office/drawing/2014/main" id="{079DA8F4-EDD3-4D62-A90B-8C3C1AFB0083}"/>
              </a:ext>
            </a:extLst>
          </p:cNvPr>
          <p:cNvSpPr>
            <a:spLocks noGrp="1"/>
          </p:cNvSpPr>
          <p:nvPr>
            <p:ph sz="half" idx="1"/>
          </p:nvPr>
        </p:nvSpPr>
        <p:spPr>
          <a:xfrm>
            <a:off x="515938" y="1825625"/>
            <a:ext cx="5503862"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Объект 3">
            <a:extLst>
              <a:ext uri="{FF2B5EF4-FFF2-40B4-BE49-F238E27FC236}">
                <a16:creationId xmlns="" xmlns:a16="http://schemas.microsoft.com/office/drawing/2014/main" id="{DA0DA994-B4A9-447A-BEBF-3EA31D3755A2}"/>
              </a:ext>
            </a:extLst>
          </p:cNvPr>
          <p:cNvSpPr>
            <a:spLocks noGrp="1"/>
          </p:cNvSpPr>
          <p:nvPr>
            <p:ph sz="half" idx="2"/>
          </p:nvPr>
        </p:nvSpPr>
        <p:spPr>
          <a:xfrm>
            <a:off x="6172200" y="1825625"/>
            <a:ext cx="5181600"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3" name="Рисунок 12">
            <a:extLst>
              <a:ext uri="{FF2B5EF4-FFF2-40B4-BE49-F238E27FC236}">
                <a16:creationId xmlns=""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Заголовок 1">
            <a:extLst>
              <a:ext uri="{FF2B5EF4-FFF2-40B4-BE49-F238E27FC236}">
                <a16:creationId xmlns=""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3718798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grpSp>
        <p:nvGrpSpPr>
          <p:cNvPr id="20" name="Группа 19">
            <a:extLst>
              <a:ext uri="{FF2B5EF4-FFF2-40B4-BE49-F238E27FC236}">
                <a16:creationId xmlns=""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Полилиния 5">
              <a:extLst>
                <a:ext uri="{FF2B5EF4-FFF2-40B4-BE49-F238E27FC236}">
                  <a16:creationId xmlns=""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3" name="Полилиния 6">
              <a:extLst>
                <a:ext uri="{FF2B5EF4-FFF2-40B4-BE49-F238E27FC236}">
                  <a16:creationId xmlns=""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4" name="Полилиния 7">
              <a:extLst>
                <a:ext uri="{FF2B5EF4-FFF2-40B4-BE49-F238E27FC236}">
                  <a16:creationId xmlns=""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14" name="Текст 2">
            <a:extLst>
              <a:ext uri="{FF2B5EF4-FFF2-40B4-BE49-F238E27FC236}">
                <a16:creationId xmlns="" xmlns:a16="http://schemas.microsoft.com/office/drawing/2014/main" id="{774CF4BA-8DCB-42CF-A2C4-D6AF95EE3F54}"/>
              </a:ext>
            </a:extLst>
          </p:cNvPr>
          <p:cNvSpPr>
            <a:spLocks noGrp="1"/>
          </p:cNvSpPr>
          <p:nvPr>
            <p:ph type="body" idx="1"/>
          </p:nvPr>
        </p:nvSpPr>
        <p:spPr>
          <a:xfrm>
            <a:off x="515938" y="1681163"/>
            <a:ext cx="5157787" cy="823912"/>
          </a:xfrm>
        </p:spPr>
        <p:txBody>
          <a:bodyPr rtlCol="0"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7" name="Объект 3">
            <a:extLst>
              <a:ext uri="{FF2B5EF4-FFF2-40B4-BE49-F238E27FC236}">
                <a16:creationId xmlns="" xmlns:a16="http://schemas.microsoft.com/office/drawing/2014/main" id="{67BA8B6E-A28D-4658-8C91-6CA7BD539B85}"/>
              </a:ext>
            </a:extLst>
          </p:cNvPr>
          <p:cNvSpPr>
            <a:spLocks noGrp="1"/>
          </p:cNvSpPr>
          <p:nvPr>
            <p:ph sz="half" idx="2"/>
          </p:nvPr>
        </p:nvSpPr>
        <p:spPr>
          <a:xfrm>
            <a:off x="515938" y="2505075"/>
            <a:ext cx="5157787" cy="368458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8" name="Текст 4">
            <a:extLst>
              <a:ext uri="{FF2B5EF4-FFF2-40B4-BE49-F238E27FC236}">
                <a16:creationId xmlns="" xmlns:a16="http://schemas.microsoft.com/office/drawing/2014/main" id="{F73B3215-82DB-4DBF-9E77-3AE2308C6920}"/>
              </a:ext>
            </a:extLst>
          </p:cNvPr>
          <p:cNvSpPr>
            <a:spLocks noGrp="1"/>
          </p:cNvSpPr>
          <p:nvPr>
            <p:ph type="body" sz="quarter" idx="3"/>
          </p:nvPr>
        </p:nvSpPr>
        <p:spPr>
          <a:xfrm>
            <a:off x="6172200" y="1681163"/>
            <a:ext cx="5183188" cy="823912"/>
          </a:xfrm>
        </p:spPr>
        <p:txBody>
          <a:bodyPr rtlCol="0"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9" name="Объект 5">
            <a:extLst>
              <a:ext uri="{FF2B5EF4-FFF2-40B4-BE49-F238E27FC236}">
                <a16:creationId xmlns="" xmlns:a16="http://schemas.microsoft.com/office/drawing/2014/main" id="{8DFD34E8-36CC-4FFE-926B-C170208FEDB8}"/>
              </a:ext>
            </a:extLst>
          </p:cNvPr>
          <p:cNvSpPr>
            <a:spLocks noGrp="1"/>
          </p:cNvSpPr>
          <p:nvPr>
            <p:ph sz="quarter" idx="4"/>
          </p:nvPr>
        </p:nvSpPr>
        <p:spPr>
          <a:xfrm>
            <a:off x="6172200" y="2505075"/>
            <a:ext cx="5183188" cy="368458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21" name="Рисунок 20">
            <a:extLst>
              <a:ext uri="{FF2B5EF4-FFF2-40B4-BE49-F238E27FC236}">
                <a16:creationId xmlns=""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Заголовок 1">
            <a:extLst>
              <a:ext uri="{FF2B5EF4-FFF2-40B4-BE49-F238E27FC236}">
                <a16:creationId xmlns=""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4207800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2" name="Рисунок 21">
            <a:extLst>
              <a:ext uri="{FF2B5EF4-FFF2-40B4-BE49-F238E27FC236}">
                <a16:creationId xmlns=""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9" name="Заголовок 1">
            <a:extLst>
              <a:ext uri="{FF2B5EF4-FFF2-40B4-BE49-F238E27FC236}">
                <a16:creationId xmlns="" xmlns:a16="http://schemas.microsoft.com/office/drawing/2014/main" id="{19A1397F-1946-4CBE-9EC5-159C3CBC78B6}"/>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20" name="Текст 3">
            <a:extLst>
              <a:ext uri="{FF2B5EF4-FFF2-40B4-BE49-F238E27FC236}">
                <a16:creationId xmlns="" xmlns:a16="http://schemas.microsoft.com/office/drawing/2014/main" id="{C535F2AB-153E-44A9-97BE-00553BEC1770}"/>
              </a:ext>
            </a:extLst>
          </p:cNvPr>
          <p:cNvSpPr>
            <a:spLocks noGrp="1"/>
          </p:cNvSpPr>
          <p:nvPr>
            <p:ph type="body" sz="half" idx="2"/>
          </p:nvPr>
        </p:nvSpPr>
        <p:spPr>
          <a:xfrm>
            <a:off x="839788" y="2057400"/>
            <a:ext cx="3932237" cy="3811588"/>
          </a:xfrm>
        </p:spPr>
        <p:txBody>
          <a:bodyPr rtlCol="0"/>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pic>
        <p:nvPicPr>
          <p:cNvPr id="8" name="Рисунок 7">
            <a:extLst>
              <a:ext uri="{FF2B5EF4-FFF2-40B4-BE49-F238E27FC236}">
                <a16:creationId xmlns=""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4032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grpSp>
        <p:nvGrpSpPr>
          <p:cNvPr id="19" name="Группа 18">
            <a:extLst>
              <a:ext uri="{FF2B5EF4-FFF2-40B4-BE49-F238E27FC236}">
                <a16:creationId xmlns=""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Полилиния 5">
              <a:extLst>
                <a:ext uri="{FF2B5EF4-FFF2-40B4-BE49-F238E27FC236}">
                  <a16:creationId xmlns=""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6">
              <a:extLst>
                <a:ext uri="{FF2B5EF4-FFF2-40B4-BE49-F238E27FC236}">
                  <a16:creationId xmlns=""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3" name="Полилиния 7">
              <a:extLst>
                <a:ext uri="{FF2B5EF4-FFF2-40B4-BE49-F238E27FC236}">
                  <a16:creationId xmlns=""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14" name="Заголовок 1">
            <a:extLst>
              <a:ext uri="{FF2B5EF4-FFF2-40B4-BE49-F238E27FC236}">
                <a16:creationId xmlns="" xmlns:a16="http://schemas.microsoft.com/office/drawing/2014/main" id="{9009D5C6-6206-4291-8037-67DC025F0B4C}"/>
              </a:ext>
            </a:extLst>
          </p:cNvPr>
          <p:cNvSpPr>
            <a:spLocks noGrp="1"/>
          </p:cNvSpPr>
          <p:nvPr>
            <p:ph type="title"/>
          </p:nvPr>
        </p:nvSpPr>
        <p:spPr>
          <a:xfrm>
            <a:off x="839788" y="457200"/>
            <a:ext cx="3932237" cy="1600200"/>
          </a:xfrm>
        </p:spPr>
        <p:txBody>
          <a:bodyPr rtlCol="0" anchor="b"/>
          <a:lstStyle>
            <a:lvl1pPr>
              <a:defRPr sz="3200"/>
            </a:lvl1pPr>
          </a:lstStyle>
          <a:p>
            <a:pPr rtl="0"/>
            <a:r>
              <a:rPr lang="ru-RU" noProof="0" smtClean="0"/>
              <a:t>Образец заголовка</a:t>
            </a:r>
            <a:endParaRPr lang="ru-RU" noProof="0" dirty="0"/>
          </a:p>
        </p:txBody>
      </p:sp>
      <p:sp>
        <p:nvSpPr>
          <p:cNvPr id="17" name="Текст 3">
            <a:extLst>
              <a:ext uri="{FF2B5EF4-FFF2-40B4-BE49-F238E27FC236}">
                <a16:creationId xmlns="" xmlns:a16="http://schemas.microsoft.com/office/drawing/2014/main" id="{BEB643FD-AA85-4A43-8EBD-AFD10DD987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18" name="Объект 2">
            <a:extLst>
              <a:ext uri="{FF2B5EF4-FFF2-40B4-BE49-F238E27FC236}">
                <a16:creationId xmlns="" xmlns:a16="http://schemas.microsoft.com/office/drawing/2014/main" id="{9001F313-F798-43BE-AFF0-A68C84C3640D}"/>
              </a:ext>
            </a:extLst>
          </p:cNvPr>
          <p:cNvSpPr>
            <a:spLocks noGrp="1"/>
          </p:cNvSpPr>
          <p:nvPr>
            <p:ph idx="1"/>
          </p:nvPr>
        </p:nvSpPr>
        <p:spPr>
          <a:xfrm>
            <a:off x="5183188" y="457201"/>
            <a:ext cx="6172200" cy="5403850"/>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pic>
        <p:nvPicPr>
          <p:cNvPr id="13" name="Рисунок 12">
            <a:extLst>
              <a:ext uri="{FF2B5EF4-FFF2-40B4-BE49-F238E27FC236}">
                <a16:creationId xmlns=""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4011258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pPr rtl="0"/>
            <a:fld id="{90C3FE87-D376-4BDC-A80C-0B93909FAC0F}" type="datetime1">
              <a:rPr lang="ru-RU" altLang="en-US" noProof="0" smtClean="0"/>
              <a:pPr rtl="0"/>
              <a:t>07.02.2023</a:t>
            </a:fld>
            <a:endParaRPr lang="ru-RU" altLang="en-US" noProof="0" dirty="0"/>
          </a:p>
        </p:txBody>
      </p:sp>
      <p:sp>
        <p:nvSpPr>
          <p:cNvPr id="3" name="Нижний колонтитул 2"/>
          <p:cNvSpPr>
            <a:spLocks noGrp="1"/>
          </p:cNvSpPr>
          <p:nvPr>
            <p:ph type="ftr" sz="quarter" idx="11"/>
          </p:nvPr>
        </p:nvSpPr>
        <p:spPr/>
        <p:txBody>
          <a:bodyPr rtlCol="0"/>
          <a:lstStyle>
            <a:lvl1pPr>
              <a:defRPr/>
            </a:lvl1pPr>
          </a:lstStyle>
          <a:p>
            <a:pPr rtl="0"/>
            <a:r>
              <a:rPr lang="ru-RU" noProof="0" dirty="0"/>
              <a:t>Добавить нижний колонтитул</a:t>
            </a:r>
          </a:p>
        </p:txBody>
      </p:sp>
      <p:sp>
        <p:nvSpPr>
          <p:cNvPr id="4" name="Номер слайда 3"/>
          <p:cNvSpPr>
            <a:spLocks noGrp="1"/>
          </p:cNvSpPr>
          <p:nvPr>
            <p:ph type="sldNum" sz="quarter" idx="12"/>
          </p:nvPr>
        </p:nvSpPr>
        <p:spPr/>
        <p:txBody>
          <a:bodyPr rtlCol="0"/>
          <a:lstStyle>
            <a:lvl1pPr>
              <a:defRPr/>
            </a:lvl1pPr>
          </a:lstStyle>
          <a:p>
            <a:pPr rtl="0"/>
            <a:fld id="{AC3460AA-1533-4548-8781-A6D0EAE276D6}" type="slidenum">
              <a:rPr lang="ru-RU" altLang="en-US" noProof="0" smtClean="0"/>
              <a:pPr rtl="0"/>
              <a:t>‹#›</a:t>
            </a:fld>
            <a:endParaRPr lang="ru-RU" altLang="en-US" noProof="0" dirty="0"/>
          </a:p>
        </p:txBody>
      </p:sp>
    </p:spTree>
    <p:extLst>
      <p:ext uri="{BB962C8B-B14F-4D97-AF65-F5344CB8AC3E}">
        <p14:creationId xmlns:p14="http://schemas.microsoft.com/office/powerpoint/2010/main" val="423882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Название слайда_02">
    <p:spTree>
      <p:nvGrpSpPr>
        <p:cNvPr id="1" name=""/>
        <p:cNvGrpSpPr/>
        <p:nvPr/>
      </p:nvGrpSpPr>
      <p:grpSpPr>
        <a:xfrm>
          <a:off x="0" y="0"/>
          <a:ext cx="0" cy="0"/>
          <a:chOff x="0" y="0"/>
          <a:chExt cx="0" cy="0"/>
        </a:xfrm>
      </p:grpSpPr>
      <p:sp>
        <p:nvSpPr>
          <p:cNvPr id="4" name="Прямоугольник 3">
            <a:extLst>
              <a:ext uri="{FF2B5EF4-FFF2-40B4-BE49-F238E27FC236}">
                <a16:creationId xmlns=""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rtlCol="0" anchor="b">
            <a:noAutofit/>
          </a:bodyPr>
          <a:lstStyle>
            <a:lvl1pPr algn="l">
              <a:defRPr sz="5400" b="1" cap="all" baseline="0">
                <a:solidFill>
                  <a:schemeClr val="bg1"/>
                </a:solidFill>
                <a:latin typeface="+mj-lt"/>
              </a:defRPr>
            </a:lvl1pPr>
          </a:lstStyle>
          <a:p>
            <a:pPr rtl="0"/>
            <a:r>
              <a:rPr lang="ru-RU" noProof="0" dirty="0"/>
              <a:t>Место для заголовка</a:t>
            </a:r>
          </a:p>
        </p:txBody>
      </p:sp>
      <p:sp>
        <p:nvSpPr>
          <p:cNvPr id="3" name="Подзаголовок 2">
            <a:extLst>
              <a:ext uri="{FF2B5EF4-FFF2-40B4-BE49-F238E27FC236}">
                <a16:creationId xmlns="" xmlns:a16="http://schemas.microsoft.com/office/drawing/2014/main" id="{59758E15-A93D-4FB9-843D-1490E27A151B}"/>
              </a:ext>
            </a:extLst>
          </p:cNvPr>
          <p:cNvSpPr>
            <a:spLocks noGrp="1"/>
          </p:cNvSpPr>
          <p:nvPr>
            <p:ph type="subTitle" idx="1"/>
          </p:nvPr>
        </p:nvSpPr>
        <p:spPr>
          <a:xfrm>
            <a:off x="6343650" y="4279971"/>
            <a:ext cx="5143500" cy="503167"/>
          </a:xfrm>
        </p:spPr>
        <p:txBody>
          <a:bodyPr rtlCol="0">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13" name="Рисунок 12">
            <a:extLst>
              <a:ext uri="{FF2B5EF4-FFF2-40B4-BE49-F238E27FC236}">
                <a16:creationId xmlns=""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rtlCol="0" anchor="ctr"/>
          <a:lstStyle>
            <a:lvl1pPr marL="0" indent="0" algn="ctr">
              <a:buNone/>
              <a:defRPr/>
            </a:lvl1pPr>
          </a:lstStyle>
          <a:p>
            <a:pPr rtl="0"/>
            <a:r>
              <a:rPr lang="ru-RU" noProof="0" smtClean="0"/>
              <a:t>Вставка рисунка</a:t>
            </a:r>
            <a:endParaRPr lang="ru-RU" noProof="0" dirty="0"/>
          </a:p>
        </p:txBody>
      </p:sp>
      <p:grpSp>
        <p:nvGrpSpPr>
          <p:cNvPr id="14" name="Группа 13">
            <a:extLst>
              <a:ext uri="{FF2B5EF4-FFF2-40B4-BE49-F238E27FC236}">
                <a16:creationId xmlns=""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Полилиния 5">
              <a:extLst>
                <a:ext uri="{FF2B5EF4-FFF2-40B4-BE49-F238E27FC236}">
                  <a16:creationId xmlns=""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6">
              <a:extLst>
                <a:ext uri="{FF2B5EF4-FFF2-40B4-BE49-F238E27FC236}">
                  <a16:creationId xmlns=""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pic>
        <p:nvPicPr>
          <p:cNvPr id="9" name="Рисунок 8">
            <a:extLst>
              <a:ext uri="{FF2B5EF4-FFF2-40B4-BE49-F238E27FC236}">
                <a16:creationId xmlns=""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Прямая соединительная линия 4">
            <a:extLst>
              <a:ext uri="{FF2B5EF4-FFF2-40B4-BE49-F238E27FC236}">
                <a16:creationId xmlns="" xmlns:a16="http://schemas.microsoft.com/office/drawing/2014/main" id="{819AFA09-F4B1-493D-BCAD-FF30C20CD1AA}"/>
              </a:ext>
            </a:extLst>
          </p:cNvPr>
          <p:cNvCxnSpPr/>
          <p:nvPr userDrawn="1"/>
        </p:nvCxnSpPr>
        <p:spPr>
          <a:xfrm>
            <a:off x="6469778" y="4233582"/>
            <a:ext cx="504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2323749"/>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grpSp>
        <p:nvGrpSpPr>
          <p:cNvPr id="2" name="Google Shape;62;p5"/>
          <p:cNvGrpSpPr/>
          <p:nvPr/>
        </p:nvGrpSpPr>
        <p:grpSpPr>
          <a:xfrm>
            <a:off x="-6" y="60"/>
            <a:ext cx="9429907" cy="1769753"/>
            <a:chOff x="-4" y="40"/>
            <a:chExt cx="7072430" cy="1327315"/>
          </a:xfrm>
        </p:grpSpPr>
        <p:sp>
          <p:nvSpPr>
            <p:cNvPr id="63" name="Google Shape;63;p5"/>
            <p:cNvSpPr/>
            <p:nvPr/>
          </p:nvSpPr>
          <p:spPr>
            <a:xfrm>
              <a:off x="6292649" y="126425"/>
              <a:ext cx="779700" cy="2598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nvGrpSpPr>
            <p:cNvPr id="3" name="Google Shape;64;p5"/>
            <p:cNvGrpSpPr/>
            <p:nvPr/>
          </p:nvGrpSpPr>
          <p:grpSpPr>
            <a:xfrm rot="10800000" flipH="1">
              <a:off x="3" y="40"/>
              <a:ext cx="6756168" cy="1327315"/>
              <a:chOff x="-2168138" y="330075"/>
              <a:chExt cx="8650663" cy="1699506"/>
            </a:xfrm>
          </p:grpSpPr>
          <p:sp>
            <p:nvSpPr>
              <p:cNvPr id="65" name="Google Shape;65;p5"/>
              <p:cNvSpPr/>
              <p:nvPr/>
            </p:nvSpPr>
            <p:spPr>
              <a:xfrm>
                <a:off x="-2168138" y="330081"/>
                <a:ext cx="69582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sp>
            <p:nvSpPr>
              <p:cNvPr id="66" name="Google Shape;66;p5"/>
              <p:cNvSpPr/>
              <p:nvPr/>
            </p:nvSpPr>
            <p:spPr>
              <a:xfrm>
                <a:off x="4783025"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grpSp>
          <p:nvGrpSpPr>
            <p:cNvPr id="4" name="Google Shape;67;p5"/>
            <p:cNvGrpSpPr/>
            <p:nvPr/>
          </p:nvGrpSpPr>
          <p:grpSpPr>
            <a:xfrm rot="10800000" flipH="1">
              <a:off x="-4" y="381007"/>
              <a:ext cx="7072430" cy="771744"/>
              <a:chOff x="-9092084" y="330075"/>
              <a:chExt cx="15574609" cy="1699501"/>
            </a:xfrm>
          </p:grpSpPr>
          <p:sp>
            <p:nvSpPr>
              <p:cNvPr id="68" name="Google Shape;68;p5"/>
              <p:cNvSpPr/>
              <p:nvPr/>
            </p:nvSpPr>
            <p:spPr>
              <a:xfrm>
                <a:off x="-9092084" y="330076"/>
                <a:ext cx="13882200" cy="1699500"/>
              </a:xfrm>
              <a:prstGeom prst="rect">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sp>
            <p:nvSpPr>
              <p:cNvPr id="69" name="Google Shape;69;p5"/>
              <p:cNvSpPr/>
              <p:nvPr/>
            </p:nvSpPr>
            <p:spPr>
              <a:xfrm>
                <a:off x="4783025" y="330075"/>
                <a:ext cx="1699500" cy="1699500"/>
              </a:xfrm>
              <a:prstGeom prst="rtTriangle">
                <a:avLst/>
              </a:prstGeom>
              <a:solidFill>
                <a:srgbClr val="3F5378"/>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latin typeface="Arvo"/>
                  <a:ea typeface="Arvo"/>
                  <a:cs typeface="Arvo"/>
                  <a:sym typeface="Arvo"/>
                </a:endParaRPr>
              </a:p>
            </p:txBody>
          </p:sp>
        </p:grpSp>
      </p:grpSp>
      <p:grpSp>
        <p:nvGrpSpPr>
          <p:cNvPr id="5" name="Google Shape;70;p5"/>
          <p:cNvGrpSpPr/>
          <p:nvPr/>
        </p:nvGrpSpPr>
        <p:grpSpPr>
          <a:xfrm>
            <a:off x="9262456" y="5963638"/>
            <a:ext cx="2937107" cy="894393"/>
            <a:chOff x="5575242" y="4472723"/>
            <a:chExt cx="2202830" cy="670795"/>
          </a:xfrm>
        </p:grpSpPr>
        <p:sp>
          <p:nvSpPr>
            <p:cNvPr id="71" name="Google Shape;71;p5"/>
            <p:cNvSpPr/>
            <p:nvPr/>
          </p:nvSpPr>
          <p:spPr>
            <a:xfrm rot="10800000">
              <a:off x="5575242" y="4948334"/>
              <a:ext cx="394200" cy="131400"/>
            </a:xfrm>
            <a:prstGeom prst="triangle">
              <a:avLst>
                <a:gd name="adj" fmla="val 32425"/>
              </a:avLst>
            </a:prstGeom>
            <a:solidFill>
              <a:srgbClr val="D26F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grpSp>
          <p:nvGrpSpPr>
            <p:cNvPr id="6" name="Google Shape;72;p5"/>
            <p:cNvGrpSpPr/>
            <p:nvPr/>
          </p:nvGrpSpPr>
          <p:grpSpPr>
            <a:xfrm flipH="1">
              <a:off x="5734850" y="4472723"/>
              <a:ext cx="2040837" cy="670795"/>
              <a:chOff x="1297954" y="330075"/>
              <a:chExt cx="5169293" cy="1699506"/>
            </a:xfrm>
          </p:grpSpPr>
          <p:sp>
            <p:nvSpPr>
              <p:cNvPr id="73" name="Google Shape;73;p5"/>
              <p:cNvSpPr/>
              <p:nvPr/>
            </p:nvSpPr>
            <p:spPr>
              <a:xfrm>
                <a:off x="1297954" y="330081"/>
                <a:ext cx="3476700" cy="1699500"/>
              </a:xfrm>
              <a:prstGeom prst="rect">
                <a:avLst/>
              </a:prstGeom>
              <a:solidFill>
                <a:srgbClr val="C7D3E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p>
            </p:txBody>
          </p:sp>
          <p:sp>
            <p:nvSpPr>
              <p:cNvPr id="74" name="Google Shape;74;p5"/>
              <p:cNvSpPr/>
              <p:nvPr/>
            </p:nvSpPr>
            <p:spPr>
              <a:xfrm>
                <a:off x="4767747" y="330075"/>
                <a:ext cx="1699500" cy="1699500"/>
              </a:xfrm>
              <a:prstGeom prst="rtTriangle">
                <a:avLst/>
              </a:prstGeom>
              <a:solidFill>
                <a:srgbClr val="C7D3E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grpSp>
        <p:grpSp>
          <p:nvGrpSpPr>
            <p:cNvPr id="7" name="Google Shape;75;p5"/>
            <p:cNvGrpSpPr/>
            <p:nvPr/>
          </p:nvGrpSpPr>
          <p:grpSpPr>
            <a:xfrm flipH="1">
              <a:off x="5578209" y="4646738"/>
              <a:ext cx="2199863" cy="304563"/>
              <a:chOff x="-5827153" y="330075"/>
              <a:chExt cx="12276019" cy="1699569"/>
            </a:xfrm>
          </p:grpSpPr>
          <p:sp>
            <p:nvSpPr>
              <p:cNvPr id="76" name="Google Shape;76;p5"/>
              <p:cNvSpPr/>
              <p:nvPr/>
            </p:nvSpPr>
            <p:spPr>
              <a:xfrm>
                <a:off x="-5827153" y="330144"/>
                <a:ext cx="10612200" cy="1699500"/>
              </a:xfrm>
              <a:prstGeom prst="rect">
                <a:avLst/>
              </a:prstGeom>
              <a:solidFill>
                <a:srgbClr val="FF980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sz="2400"/>
              </a:p>
            </p:txBody>
          </p:sp>
          <p:sp>
            <p:nvSpPr>
              <p:cNvPr id="77" name="Google Shape;77;p5"/>
              <p:cNvSpPr/>
              <p:nvPr/>
            </p:nvSpPr>
            <p:spPr>
              <a:xfrm>
                <a:off x="4749366" y="330075"/>
                <a:ext cx="1699500" cy="1699500"/>
              </a:xfrm>
              <a:prstGeom prst="rtTriangle">
                <a:avLst/>
              </a:prstGeom>
              <a:solidFill>
                <a:srgbClr val="FF980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2400"/>
              </a:p>
            </p:txBody>
          </p:sp>
        </p:grpSp>
      </p:grpSp>
      <p:sp>
        <p:nvSpPr>
          <p:cNvPr id="78" name="Google Shape;78;p5"/>
          <p:cNvSpPr txBox="1">
            <a:spLocks noGrp="1"/>
          </p:cNvSpPr>
          <p:nvPr>
            <p:ph type="title"/>
          </p:nvPr>
        </p:nvSpPr>
        <p:spPr>
          <a:xfrm>
            <a:off x="1085700" y="523433"/>
            <a:ext cx="7323200" cy="738624"/>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1085700" y="1769801"/>
            <a:ext cx="8176800" cy="718105"/>
          </a:xfrm>
          <a:prstGeom prst="rect">
            <a:avLst/>
          </a:prstGeom>
        </p:spPr>
        <p:txBody>
          <a:bodyPr spcFirstLastPara="1" wrap="square" lIns="91425" tIns="91425" rIns="91425" bIns="91425" anchor="ctr" anchorCtr="0"/>
          <a:lstStyle>
            <a:lvl1pPr marL="609585" lvl="0" indent="-507987">
              <a:spcBef>
                <a:spcPts val="800"/>
              </a:spcBef>
              <a:spcAft>
                <a:spcPts val="0"/>
              </a:spcAft>
              <a:buSzPts val="2400"/>
              <a:buChar char="▰"/>
              <a:defRPr/>
            </a:lvl1pPr>
            <a:lvl2pPr marL="1219170" lvl="1" indent="-507987">
              <a:spcBef>
                <a:spcPts val="1333"/>
              </a:spcBef>
              <a:spcAft>
                <a:spcPts val="0"/>
              </a:spcAft>
              <a:buSzPts val="2400"/>
              <a:buChar char="▻"/>
              <a:defRPr/>
            </a:lvl2pPr>
            <a:lvl3pPr marL="1828754" lvl="2" indent="-507987">
              <a:spcBef>
                <a:spcPts val="1333"/>
              </a:spcBef>
              <a:spcAft>
                <a:spcPts val="0"/>
              </a:spcAft>
              <a:buSzPts val="2400"/>
              <a:buChar char="▻"/>
              <a:defRPr/>
            </a:lvl3pPr>
            <a:lvl4pPr marL="2438339" lvl="3" indent="-507987">
              <a:spcBef>
                <a:spcPts val="1333"/>
              </a:spcBef>
              <a:spcAft>
                <a:spcPts val="0"/>
              </a:spcAft>
              <a:buSzPts val="2400"/>
              <a:buChar char="▻"/>
              <a:defRPr/>
            </a:lvl4pPr>
            <a:lvl5pPr marL="3047924" lvl="4" indent="-507987">
              <a:spcBef>
                <a:spcPts val="1333"/>
              </a:spcBef>
              <a:spcAft>
                <a:spcPts val="0"/>
              </a:spcAft>
              <a:buSzPts val="2400"/>
              <a:buChar char="▻"/>
              <a:defRPr/>
            </a:lvl5pPr>
            <a:lvl6pPr marL="3657509" lvl="5" indent="-507987">
              <a:spcBef>
                <a:spcPts val="1333"/>
              </a:spcBef>
              <a:spcAft>
                <a:spcPts val="0"/>
              </a:spcAft>
              <a:buSzPts val="2400"/>
              <a:buChar char="▻"/>
              <a:defRPr/>
            </a:lvl6pPr>
            <a:lvl7pPr marL="4267093" lvl="6" indent="-507987">
              <a:spcBef>
                <a:spcPts val="1333"/>
              </a:spcBef>
              <a:spcAft>
                <a:spcPts val="0"/>
              </a:spcAft>
              <a:buSzPts val="2400"/>
              <a:buChar char="▻"/>
              <a:defRPr/>
            </a:lvl7pPr>
            <a:lvl8pPr marL="4876678" lvl="7" indent="-507987">
              <a:spcBef>
                <a:spcPts val="1333"/>
              </a:spcBef>
              <a:spcAft>
                <a:spcPts val="0"/>
              </a:spcAft>
              <a:buSzPts val="2400"/>
              <a:buChar char="▻"/>
              <a:defRPr/>
            </a:lvl8pPr>
            <a:lvl9pPr marL="5486263" lvl="8" indent="-507987">
              <a:spcBef>
                <a:spcPts val="1333"/>
              </a:spcBef>
              <a:spcAft>
                <a:spcPts val="1333"/>
              </a:spcAft>
              <a:buSzPts val="2400"/>
              <a:buChar char="▻"/>
              <a:defRPr/>
            </a:lvl9pPr>
          </a:lstStyle>
          <a:p>
            <a:endParaRPr/>
          </a:p>
        </p:txBody>
      </p:sp>
      <p:sp>
        <p:nvSpPr>
          <p:cNvPr id="80" name="Google Shape;80;p5"/>
          <p:cNvSpPr txBox="1">
            <a:spLocks noGrp="1"/>
          </p:cNvSpPr>
          <p:nvPr>
            <p:ph type="sldNum" idx="12"/>
          </p:nvPr>
        </p:nvSpPr>
        <p:spPr>
          <a:xfrm>
            <a:off x="10157333" y="6182000"/>
            <a:ext cx="1983200" cy="420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75165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DBE1B1-E263-4607-85C8-A19E2C1B204A}" type="datetimeFigureOut">
              <a:rPr lang="en-GB" smtClean="0"/>
              <a:pPr/>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2B2743-A5B2-46CD-8CBB-19DAB8088DA7}" type="slidenum">
              <a:rPr lang="en-GB" smtClean="0"/>
              <a:pPr/>
              <a:t>‹#›</a:t>
            </a:fld>
            <a:endParaRPr lang="en-GB"/>
          </a:p>
        </p:txBody>
      </p:sp>
    </p:spTree>
    <p:extLst>
      <p:ext uri="{BB962C8B-B14F-4D97-AF65-F5344CB8AC3E}">
        <p14:creationId xmlns:p14="http://schemas.microsoft.com/office/powerpoint/2010/main" val="103674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CDBE1B1-E263-4607-85C8-A19E2C1B204A}" type="datetimeFigureOut">
              <a:rPr lang="en-GB" smtClean="0"/>
              <a:pPr/>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42B2743-A5B2-46CD-8CBB-19DAB8088DA7}" type="slidenum">
              <a:rPr lang="en-GB" smtClean="0"/>
              <a:pPr/>
              <a:t>‹#›</a:t>
            </a:fld>
            <a:endParaRPr lang="en-GB"/>
          </a:p>
        </p:txBody>
      </p:sp>
    </p:spTree>
    <p:extLst>
      <p:ext uri="{BB962C8B-B14F-4D97-AF65-F5344CB8AC3E}">
        <p14:creationId xmlns:p14="http://schemas.microsoft.com/office/powerpoint/2010/main" val="2540092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CDBE1B1-E263-4607-85C8-A19E2C1B204A}" type="datetimeFigureOut">
              <a:rPr lang="en-GB" smtClean="0"/>
              <a:pPr/>
              <a:t>07/02/2023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42B2743-A5B2-46CD-8CBB-19DAB8088DA7}" type="slidenum">
              <a:rPr lang="en-GB" smtClean="0"/>
              <a:pPr/>
              <a:t>‹#›</a:t>
            </a:fld>
            <a:endParaRPr lang="en-GB"/>
          </a:p>
        </p:txBody>
      </p:sp>
    </p:spTree>
    <p:extLst>
      <p:ext uri="{BB962C8B-B14F-4D97-AF65-F5344CB8AC3E}">
        <p14:creationId xmlns:p14="http://schemas.microsoft.com/office/powerpoint/2010/main" val="619132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cSld name="Альтернативный объект с подписью">
    <p:spTree>
      <p:nvGrpSpPr>
        <p:cNvPr id="1" name=""/>
        <p:cNvGrpSpPr/>
        <p:nvPr/>
      </p:nvGrpSpPr>
      <p:grpSpPr>
        <a:xfrm>
          <a:off x="0" y="0"/>
          <a:ext cx="0" cy="0"/>
          <a:chOff x="0" y="0"/>
          <a:chExt cx="0" cy="0"/>
        </a:xfrm>
      </p:grpSpPr>
      <p:sp>
        <p:nvSpPr>
          <p:cNvPr id="8" name="Прямоугольник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prstClr val="white"/>
              </a:solidFill>
              <a:effectLst/>
              <a:uLnTx/>
              <a:uFillTx/>
              <a:latin typeface="Euphemia"/>
              <a:ea typeface="+mn-ea"/>
              <a:cs typeface="+mn-cs"/>
            </a:endParaRPr>
          </a:p>
        </p:txBody>
      </p:sp>
      <p:sp>
        <p:nvSpPr>
          <p:cNvPr id="2" name="Заголовок 1"/>
          <p:cNvSpPr>
            <a:spLocks noGrp="1"/>
          </p:cNvSpPr>
          <p:nvPr>
            <p:ph type="title"/>
          </p:nvPr>
        </p:nvSpPr>
        <p:spPr>
          <a:xfrm>
            <a:off x="760412" y="2362200"/>
            <a:ext cx="3200400" cy="1990725"/>
          </a:xfrm>
        </p:spPr>
        <p:txBody>
          <a:bodyPr rtlCol="0" anchor="b">
            <a:normAutofit/>
          </a:bodyPr>
          <a:lstStyle>
            <a:lvl1pPr algn="l" rtl="0">
              <a:defRPr sz="3400" b="0">
                <a:solidFill>
                  <a:schemeClr val="bg1"/>
                </a:solidFill>
              </a:defRPr>
            </a:lvl1pPr>
          </a:lstStyle>
          <a:p>
            <a:pPr rtl="0"/>
            <a:r>
              <a:rPr lang="ru-RU" smtClean="0"/>
              <a:t>Образец заголовка</a:t>
            </a:r>
            <a:endParaRPr/>
          </a:p>
        </p:txBody>
      </p:sp>
      <p:sp>
        <p:nvSpPr>
          <p:cNvPr id="4" name="Текст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solidFill>
                  <a:schemeClr val="bg1"/>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smtClean="0"/>
              <a:t>Образец текста</a:t>
            </a:r>
          </a:p>
        </p:txBody>
      </p:sp>
      <p:sp>
        <p:nvSpPr>
          <p:cNvPr id="3" name="Объект 2"/>
          <p:cNvSpPr>
            <a:spLocks noGrp="1"/>
          </p:cNvSpPr>
          <p:nvPr>
            <p:ph idx="1"/>
          </p:nvPr>
        </p:nvSpPr>
        <p:spPr>
          <a:xfrm>
            <a:off x="5362892" y="685800"/>
            <a:ext cx="6370320"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ru-RU" smtClean="0"/>
              <a:t>Образец текста</a:t>
            </a:r>
          </a:p>
          <a:p>
            <a:pPr lvl="1" rtl="0"/>
            <a:r>
              <a:rPr lang="ru-RU" smtClean="0"/>
              <a:t>Второй уровень</a:t>
            </a:r>
          </a:p>
          <a:p>
            <a:pPr lvl="2" rtl="0"/>
            <a:r>
              <a:rPr lang="ru-RU" smtClean="0"/>
              <a:t>Третий уровень</a:t>
            </a:r>
          </a:p>
          <a:p>
            <a:pPr lvl="3" rtl="0"/>
            <a:r>
              <a:rPr lang="ru-RU" smtClean="0"/>
              <a:t>Четвертый уровень</a:t>
            </a:r>
          </a:p>
          <a:p>
            <a:pPr lvl="4" rtl="0"/>
            <a:r>
              <a:rPr lang="ru-RU" smtClean="0"/>
              <a:t>Пятый уровень</a:t>
            </a:r>
            <a:endParaRPr/>
          </a:p>
        </p:txBody>
      </p:sp>
      <p:sp>
        <p:nvSpPr>
          <p:cNvPr id="6" name="Нижний колонтитул 5"/>
          <p:cNvSpPr>
            <a:spLocks noGrp="1"/>
          </p:cNvSpPr>
          <p:nvPr>
            <p:ph type="ftr" sz="quarter" idx="11"/>
          </p:nvPr>
        </p:nvSpPr>
        <p:spPr/>
        <p:txBody>
          <a:bodyPr rtlCol="0"/>
          <a:lstStyle/>
          <a:p>
            <a:pPr rtl="0"/>
            <a:endParaRPr/>
          </a:p>
        </p:txBody>
      </p:sp>
      <p:sp>
        <p:nvSpPr>
          <p:cNvPr id="5" name="Дата 4"/>
          <p:cNvSpPr>
            <a:spLocks noGrp="1"/>
          </p:cNvSpPr>
          <p:nvPr>
            <p:ph type="dt" sz="half" idx="10"/>
          </p:nvPr>
        </p:nvSpPr>
        <p:spPr/>
        <p:txBody>
          <a:bodyPr rtlCol="0"/>
          <a:lstStyle>
            <a:lvl1pPr algn="l" rtl="0">
              <a:defRPr>
                <a:solidFill>
                  <a:schemeClr val="tx2"/>
                </a:solidFill>
              </a:defRPr>
            </a:lvl1pPr>
          </a:lstStyle>
          <a:p>
            <a:pPr rtl="0"/>
            <a:r>
              <a:rPr lang="en-US"/>
              <a:t>08.09.2016</a:t>
            </a:r>
            <a:endParaRPr/>
          </a:p>
        </p:txBody>
      </p:sp>
      <p:sp>
        <p:nvSpPr>
          <p:cNvPr id="7" name="Номер слайда 6"/>
          <p:cNvSpPr>
            <a:spLocks noGrp="1"/>
          </p:cNvSpPr>
          <p:nvPr>
            <p:ph type="sldNum" sz="quarter" idx="12"/>
          </p:nvPr>
        </p:nvSpPr>
        <p:spPr/>
        <p:txBody>
          <a:bodyPr rtlCol="0"/>
          <a:lstStyle>
            <a:lvl1pPr algn="l" rtl="0">
              <a:defRPr>
                <a:solidFill>
                  <a:schemeClr val="tx2"/>
                </a:solidFill>
              </a:defRPr>
            </a:lvl1pPr>
          </a:lstStyle>
          <a:p>
            <a:pPr rtl="0"/>
            <a:fld id="{CA8D9AD5-F248-4919-864A-CFD76CC027D6}" type="slidenum">
              <a:rPr/>
              <a:pPr/>
              <a:t>‹#›</a:t>
            </a:fld>
            <a:endParaRPr/>
          </a:p>
        </p:txBody>
      </p:sp>
    </p:spTree>
    <p:extLst>
      <p:ext uri="{BB962C8B-B14F-4D97-AF65-F5344CB8AC3E}">
        <p14:creationId xmlns:p14="http://schemas.microsoft.com/office/powerpoint/2010/main" val="258910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 xmlns:a16="http://schemas.microsoft.com/office/drawing/2014/main" id="{AF7A70B7-7ADE-4E0B-B956-363B0B1AA613}"/>
              </a:ext>
            </a:extLst>
          </p:cNvPr>
          <p:cNvSpPr>
            <a:spLocks noGrp="1"/>
          </p:cNvSpPr>
          <p:nvPr>
            <p:ph type="title"/>
          </p:nvPr>
        </p:nvSpPr>
        <p:spPr>
          <a:xfrm>
            <a:off x="831850" y="182563"/>
            <a:ext cx="10515600" cy="940181"/>
          </a:xfrm>
        </p:spPr>
        <p:txBody>
          <a:bodyPr rtlCol="0" anchor="b">
            <a:noAutofit/>
          </a:bodyPr>
          <a:lstStyle>
            <a:lvl1pPr algn="ctr">
              <a:defRPr sz="4000" b="1" cap="all" baseline="0">
                <a:solidFill>
                  <a:schemeClr val="bg1"/>
                </a:solidFill>
              </a:defRPr>
            </a:lvl1pPr>
          </a:lstStyle>
          <a:p>
            <a:pPr rtl="0"/>
            <a:r>
              <a:rPr lang="ru-RU" noProof="0" smtClean="0"/>
              <a:t>Образец заголовка</a:t>
            </a:r>
            <a:endParaRPr lang="ru-RU" noProof="0"/>
          </a:p>
        </p:txBody>
      </p:sp>
      <p:sp>
        <p:nvSpPr>
          <p:cNvPr id="3" name="Текст 2">
            <a:extLst>
              <a:ext uri="{FF2B5EF4-FFF2-40B4-BE49-F238E27FC236}">
                <a16:creationId xmlns=""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rtlCol="0">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Место для замещающего текста</a:t>
            </a:r>
          </a:p>
        </p:txBody>
      </p:sp>
      <p:pic>
        <p:nvPicPr>
          <p:cNvPr id="8" name="Рисунок 7">
            <a:extLst>
              <a:ext uri="{FF2B5EF4-FFF2-40B4-BE49-F238E27FC236}">
                <a16:creationId xmlns=""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Овал 10">
            <a:extLst>
              <a:ext uri="{FF2B5EF4-FFF2-40B4-BE49-F238E27FC236}">
                <a16:creationId xmlns=""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6" name="Номер слайда 5">
            <a:extLst>
              <a:ext uri="{FF2B5EF4-FFF2-40B4-BE49-F238E27FC236}">
                <a16:creationId xmlns=""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rtlCol="0"/>
          <a:lstStyle>
            <a:lvl1pPr algn="ctr">
              <a:defRPr sz="900">
                <a:solidFill>
                  <a:srgbClr val="2C567A"/>
                </a:solidFill>
                <a:latin typeface="+mn-lt"/>
              </a:defRPr>
            </a:lvl1pPr>
          </a:lstStyle>
          <a:p>
            <a:pPr rtl="0"/>
            <a:fld id="{9EC71654-96A5-4280-94F3-931C61A9F92C}" type="slidenum">
              <a:rPr lang="ru-RU" noProof="0" smtClean="0"/>
              <a:pPr/>
              <a:t>‹#›</a:t>
            </a:fld>
            <a:endParaRPr lang="ru-RU" noProof="0"/>
          </a:p>
        </p:txBody>
      </p:sp>
      <p:sp>
        <p:nvSpPr>
          <p:cNvPr id="15" name="Рисунок 14">
            <a:extLst>
              <a:ext uri="{FF2B5EF4-FFF2-40B4-BE49-F238E27FC236}">
                <a16:creationId xmlns=""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rtlCol="0" anchor="ctr">
            <a:noAutofit/>
          </a:bodyPr>
          <a:lstStyle>
            <a:lvl1pPr marL="0" indent="0" algn="ctr">
              <a:buNone/>
              <a:defRPr sz="2400"/>
            </a:lvl1pPr>
          </a:lstStyle>
          <a:p>
            <a:pPr rtl="0"/>
            <a:r>
              <a:rPr lang="ru-RU" noProof="0" smtClean="0"/>
              <a:t>Вставка рисунка</a:t>
            </a:r>
            <a:endParaRPr lang="ru-RU" noProof="0"/>
          </a:p>
        </p:txBody>
      </p:sp>
    </p:spTree>
    <p:extLst>
      <p:ext uri="{BB962C8B-B14F-4D97-AF65-F5344CB8AC3E}">
        <p14:creationId xmlns:p14="http://schemas.microsoft.com/office/powerpoint/2010/main" val="2208456154"/>
      </p:ext>
    </p:extLst>
  </p:cSld>
  <p:clrMapOvr>
    <a:masterClrMapping/>
  </p:clrMapOvr>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Название и содержимое с изображением">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Группа 9">
            <a:extLst>
              <a:ext uri="{FF2B5EF4-FFF2-40B4-BE49-F238E27FC236}">
                <a16:creationId xmlns=""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Полилиния 5">
              <a:extLst>
                <a:ext uri="{FF2B5EF4-FFF2-40B4-BE49-F238E27FC236}">
                  <a16:creationId xmlns=""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6">
              <a:extLst>
                <a:ext uri="{FF2B5EF4-FFF2-40B4-BE49-F238E27FC236}">
                  <a16:creationId xmlns=""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7">
              <a:extLst>
                <a:ext uri="{FF2B5EF4-FFF2-40B4-BE49-F238E27FC236}">
                  <a16:creationId xmlns=""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23" name="Рисунок 22">
            <a:extLst>
              <a:ext uri="{FF2B5EF4-FFF2-40B4-BE49-F238E27FC236}">
                <a16:creationId xmlns=""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rtlCol="0" anchor="ctr">
            <a:noAutofit/>
          </a:bodyPr>
          <a:lstStyle>
            <a:lvl1pPr marL="0" indent="0" algn="ctr">
              <a:buNone/>
              <a:defRPr/>
            </a:lvl1pPr>
          </a:lstStyle>
          <a:p>
            <a:pPr rtl="0"/>
            <a:r>
              <a:rPr lang="ru-RU" noProof="0" smtClean="0"/>
              <a:t>Вставка рисунка</a:t>
            </a:r>
            <a:endParaRPr lang="ru-RU" noProof="0" dirty="0"/>
          </a:p>
        </p:txBody>
      </p:sp>
      <p:sp>
        <p:nvSpPr>
          <p:cNvPr id="14" name="Заголовок 1">
            <a:extLst>
              <a:ext uri="{FF2B5EF4-FFF2-40B4-BE49-F238E27FC236}">
                <a16:creationId xmlns=""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ru-RU" noProof="0" smtClean="0"/>
              <a:t>Образец заголовка</a:t>
            </a:r>
            <a:endParaRPr lang="ru-RU" noProof="0" dirty="0"/>
          </a:p>
        </p:txBody>
      </p:sp>
    </p:spTree>
    <p:extLst>
      <p:ext uri="{BB962C8B-B14F-4D97-AF65-F5344CB8AC3E}">
        <p14:creationId xmlns:p14="http://schemas.microsoft.com/office/powerpoint/2010/main" val="4169064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02">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rtlCol="0">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rtlCol="0">
            <a:noAutofit/>
          </a:bodyPr>
          <a:lstStyle>
            <a:lvl1pPr>
              <a:defRPr sz="2400"/>
            </a:lvl1pPr>
            <a:lvl2pPr>
              <a:defRPr sz="2000"/>
            </a:lvl2pPr>
            <a:lvl3pPr>
              <a:defRPr sz="1800"/>
            </a:lvl3pPr>
            <a:lvl4pPr>
              <a:defRPr sz="1600"/>
            </a:lvl4pPr>
            <a:lvl5pPr>
              <a:defRPr sz="16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bg1"/>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a:p>
        </p:txBody>
      </p:sp>
      <p:sp>
        <p:nvSpPr>
          <p:cNvPr id="14" name="Прямоугольник 13">
            <a:extLst>
              <a:ext uri="{FF2B5EF4-FFF2-40B4-BE49-F238E27FC236}">
                <a16:creationId xmlns=""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Овал 3">
            <a:extLst>
              <a:ext uri="{FF2B5EF4-FFF2-40B4-BE49-F238E27FC236}">
                <a16:creationId xmlns=""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8" name="Рисунок 5">
            <a:extLst>
              <a:ext uri="{FF2B5EF4-FFF2-40B4-BE49-F238E27FC236}">
                <a16:creationId xmlns=""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rtlCol="0" anchor="ctr"/>
          <a:lstStyle>
            <a:lvl1pPr marL="0" indent="0" algn="ctr">
              <a:buNone/>
              <a:defRPr/>
            </a:lvl1pPr>
          </a:lstStyle>
          <a:p>
            <a:pPr rtl="0"/>
            <a:r>
              <a:rPr lang="ru-RU" noProof="0" smtClean="0"/>
              <a:t>Вставка рисунка</a:t>
            </a:r>
            <a:endParaRPr lang="ru-RU" noProof="0"/>
          </a:p>
        </p:txBody>
      </p:sp>
    </p:spTree>
    <p:extLst>
      <p:ext uri="{BB962C8B-B14F-4D97-AF65-F5344CB8AC3E}">
        <p14:creationId xmlns:p14="http://schemas.microsoft.com/office/powerpoint/2010/main" val="269011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03">
    <p:spTree>
      <p:nvGrpSpPr>
        <p:cNvPr id="1" name=""/>
        <p:cNvGrpSpPr/>
        <p:nvPr/>
      </p:nvGrpSpPr>
      <p:grpSpPr>
        <a:xfrm>
          <a:off x="0" y="0"/>
          <a:ext cx="0" cy="0"/>
          <a:chOff x="0" y="0"/>
          <a:chExt cx="0" cy="0"/>
        </a:xfrm>
      </p:grpSpPr>
      <p:sp>
        <p:nvSpPr>
          <p:cNvPr id="19" name="Прямоугольник 18">
            <a:extLst>
              <a:ext uri="{FF2B5EF4-FFF2-40B4-BE49-F238E27FC236}">
                <a16:creationId xmlns=""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2" name="Овал 21">
            <a:extLst>
              <a:ext uri="{FF2B5EF4-FFF2-40B4-BE49-F238E27FC236}">
                <a16:creationId xmlns=""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3" name="Рисунок 11">
            <a:extLst>
              <a:ext uri="{FF2B5EF4-FFF2-40B4-BE49-F238E27FC236}">
                <a16:creationId xmlns=""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ru-RU" noProof="0"/>
              <a:t>значок</a:t>
            </a:r>
          </a:p>
        </p:txBody>
      </p:sp>
      <p:sp>
        <p:nvSpPr>
          <p:cNvPr id="9" name="Прямоугольник 8">
            <a:extLst>
              <a:ext uri="{FF2B5EF4-FFF2-40B4-BE49-F238E27FC236}">
                <a16:creationId xmlns=""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Овал 3">
            <a:extLst>
              <a:ext uri="{FF2B5EF4-FFF2-40B4-BE49-F238E27FC236}">
                <a16:creationId xmlns=""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219126" y="3207024"/>
            <a:ext cx="3445566"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bg1"/>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a:p>
        </p:txBody>
      </p:sp>
      <p:sp>
        <p:nvSpPr>
          <p:cNvPr id="6" name="Рисунок 5">
            <a:extLst>
              <a:ext uri="{FF2B5EF4-FFF2-40B4-BE49-F238E27FC236}">
                <a16:creationId xmlns=""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rtlCol="0" anchor="ctr"/>
          <a:lstStyle>
            <a:lvl1pPr marL="0" indent="0" algn="ctr">
              <a:buNone/>
              <a:defRPr/>
            </a:lvl1pPr>
          </a:lstStyle>
          <a:p>
            <a:pPr rtl="0"/>
            <a:r>
              <a:rPr lang="ru-RU" noProof="0" smtClean="0"/>
              <a:t>Вставка рисунка</a:t>
            </a:r>
            <a:endParaRPr lang="ru-RU" noProof="0"/>
          </a:p>
        </p:txBody>
      </p:sp>
      <p:sp>
        <p:nvSpPr>
          <p:cNvPr id="17" name="Объект 2">
            <a:extLst>
              <a:ext uri="{FF2B5EF4-FFF2-40B4-BE49-F238E27FC236}">
                <a16:creationId xmlns="" xmlns:a16="http://schemas.microsoft.com/office/drawing/2014/main" id="{147C9C38-5B17-467D-B581-EF28ECB11E80}"/>
              </a:ext>
            </a:extLst>
          </p:cNvPr>
          <p:cNvSpPr>
            <a:spLocks noGrp="1"/>
          </p:cNvSpPr>
          <p:nvPr>
            <p:ph idx="14"/>
          </p:nvPr>
        </p:nvSpPr>
        <p:spPr>
          <a:xfrm>
            <a:off x="8527490" y="3207024"/>
            <a:ext cx="3445200" cy="2504663"/>
          </a:xfrm>
        </p:spPr>
        <p:txBody>
          <a:bodyPr lIns="0" tIns="0" rIns="0" bIns="0" rtlCol="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0" name="Объект 2">
            <a:extLst>
              <a:ext uri="{FF2B5EF4-FFF2-40B4-BE49-F238E27FC236}">
                <a16:creationId xmlns="" xmlns:a16="http://schemas.microsoft.com/office/drawing/2014/main" id="{FEB88DD7-AEB5-4718-AF2D-28B5B91ED715}"/>
              </a:ext>
            </a:extLst>
          </p:cNvPr>
          <p:cNvSpPr>
            <a:spLocks noGrp="1"/>
          </p:cNvSpPr>
          <p:nvPr>
            <p:ph idx="15"/>
          </p:nvPr>
        </p:nvSpPr>
        <p:spPr>
          <a:xfrm>
            <a:off x="219126"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1" name="Объект 2">
            <a:extLst>
              <a:ext uri="{FF2B5EF4-FFF2-40B4-BE49-F238E27FC236}">
                <a16:creationId xmlns="" xmlns:a16="http://schemas.microsoft.com/office/drawing/2014/main" id="{F694448B-800C-40EF-8F61-18C018E8374C}"/>
              </a:ext>
            </a:extLst>
          </p:cNvPr>
          <p:cNvSpPr>
            <a:spLocks noGrp="1"/>
          </p:cNvSpPr>
          <p:nvPr>
            <p:ph idx="16"/>
          </p:nvPr>
        </p:nvSpPr>
        <p:spPr>
          <a:xfrm>
            <a:off x="8527124" y="2711636"/>
            <a:ext cx="3445566" cy="495389"/>
          </a:xfrm>
        </p:spPr>
        <p:txBody>
          <a:bodyPr lIns="0" tIns="0" rIns="0" bIns="0" rtlCol="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12" name="Рисунок 11">
            <a:extLst>
              <a:ext uri="{FF2B5EF4-FFF2-40B4-BE49-F238E27FC236}">
                <a16:creationId xmlns=""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rtlCol="0" anchor="ctr">
            <a:noAutofit/>
          </a:bodyPr>
          <a:lstStyle>
            <a:lvl1pPr marL="0" indent="0" algn="ctr">
              <a:buNone/>
              <a:defRPr sz="1100">
                <a:solidFill>
                  <a:schemeClr val="bg1"/>
                </a:solidFill>
              </a:defRPr>
            </a:lvl1pPr>
          </a:lstStyle>
          <a:p>
            <a:pPr rtl="0"/>
            <a:r>
              <a:rPr lang="ru-RU" noProof="0"/>
              <a:t>значок</a:t>
            </a:r>
          </a:p>
        </p:txBody>
      </p:sp>
    </p:spTree>
    <p:extLst>
      <p:ext uri="{BB962C8B-B14F-4D97-AF65-F5344CB8AC3E}">
        <p14:creationId xmlns:p14="http://schemas.microsoft.com/office/powerpoint/2010/main" val="221130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Макет сравнения">
    <p:spTree>
      <p:nvGrpSpPr>
        <p:cNvPr id="1" name=""/>
        <p:cNvGrpSpPr/>
        <p:nvPr/>
      </p:nvGrpSpPr>
      <p:grpSpPr>
        <a:xfrm>
          <a:off x="0" y="0"/>
          <a:ext cx="0" cy="0"/>
          <a:chOff x="0" y="0"/>
          <a:chExt cx="0" cy="0"/>
        </a:xfrm>
      </p:grpSpPr>
      <p:sp>
        <p:nvSpPr>
          <p:cNvPr id="22" name="Прямоугольник 21">
            <a:extLst>
              <a:ext uri="{FF2B5EF4-FFF2-40B4-BE49-F238E27FC236}">
                <a16:creationId xmlns=""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4" name="Прямоугольник 3">
            <a:extLst>
              <a:ext uri="{FF2B5EF4-FFF2-40B4-BE49-F238E27FC236}">
                <a16:creationId xmlns=""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 name="Заголовок 1">
            <a:extLst>
              <a:ext uri="{FF2B5EF4-FFF2-40B4-BE49-F238E27FC236}">
                <a16:creationId xmlns=""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a:p>
        </p:txBody>
      </p:sp>
      <p:sp>
        <p:nvSpPr>
          <p:cNvPr id="3" name="Объект 2">
            <a:extLst>
              <a:ext uri="{FF2B5EF4-FFF2-40B4-BE49-F238E27FC236}">
                <a16:creationId xmlns="" xmlns:a16="http://schemas.microsoft.com/office/drawing/2014/main" id="{0FEE9886-36F0-4E06-A3A6-D8F00B0665A1}"/>
              </a:ext>
            </a:extLst>
          </p:cNvPr>
          <p:cNvSpPr>
            <a:spLocks noGrp="1"/>
          </p:cNvSpPr>
          <p:nvPr>
            <p:ph idx="1"/>
          </p:nvPr>
        </p:nvSpPr>
        <p:spPr>
          <a:xfrm>
            <a:off x="680934" y="2863158"/>
            <a:ext cx="4074002" cy="2846648"/>
          </a:xfrm>
        </p:spPr>
        <p:txBody>
          <a:bodyPr lIns="0" tIns="0" rIns="0" bIns="0" rtlCol="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7" name="Прямоугольник 6">
            <a:extLst>
              <a:ext uri="{FF2B5EF4-FFF2-40B4-BE49-F238E27FC236}">
                <a16:creationId xmlns=""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accent2"/>
              </a:solidFill>
            </a:endParaRPr>
          </a:p>
        </p:txBody>
      </p:sp>
      <p:pic>
        <p:nvPicPr>
          <p:cNvPr id="8" name="Рисунок 7">
            <a:extLst>
              <a:ext uri="{FF2B5EF4-FFF2-40B4-BE49-F238E27FC236}">
                <a16:creationId xmlns=""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Овал 14">
            <a:extLst>
              <a:ext uri="{FF2B5EF4-FFF2-40B4-BE49-F238E27FC236}">
                <a16:creationId xmlns=""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16" name="Номер слайда 5">
            <a:extLst>
              <a:ext uri="{FF2B5EF4-FFF2-40B4-BE49-F238E27FC236}">
                <a16:creationId xmlns=""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a:p>
        </p:txBody>
      </p:sp>
      <p:sp>
        <p:nvSpPr>
          <p:cNvPr id="20" name="Объект 2">
            <a:extLst>
              <a:ext uri="{FF2B5EF4-FFF2-40B4-BE49-F238E27FC236}">
                <a16:creationId xmlns=""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rtlCol="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a:t>Место для раздела 01</a:t>
            </a:r>
          </a:p>
        </p:txBody>
      </p:sp>
      <p:sp>
        <p:nvSpPr>
          <p:cNvPr id="23" name="Объект 2">
            <a:extLst>
              <a:ext uri="{FF2B5EF4-FFF2-40B4-BE49-F238E27FC236}">
                <a16:creationId xmlns="" xmlns:a16="http://schemas.microsoft.com/office/drawing/2014/main" id="{E5123CE7-2F8A-489B-BD99-0C2A33ADF49A}"/>
              </a:ext>
            </a:extLst>
          </p:cNvPr>
          <p:cNvSpPr>
            <a:spLocks noGrp="1"/>
          </p:cNvSpPr>
          <p:nvPr>
            <p:ph idx="19"/>
          </p:nvPr>
        </p:nvSpPr>
        <p:spPr>
          <a:xfrm>
            <a:off x="7327918" y="1648186"/>
            <a:ext cx="4074002" cy="2834508"/>
          </a:xfrm>
        </p:spPr>
        <p:txBody>
          <a:bodyPr lIns="0" tIns="0" rIns="0" bIns="0" rtlCol="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5" name="Объект 2">
            <a:extLst>
              <a:ext uri="{FF2B5EF4-FFF2-40B4-BE49-F238E27FC236}">
                <a16:creationId xmlns=""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rtlCol="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a:t>Место для раздела 02</a:t>
            </a:r>
          </a:p>
        </p:txBody>
      </p:sp>
      <p:sp>
        <p:nvSpPr>
          <p:cNvPr id="21" name="Овал 20">
            <a:extLst>
              <a:ext uri="{FF2B5EF4-FFF2-40B4-BE49-F238E27FC236}">
                <a16:creationId xmlns=""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4" name="Рисунок 11">
            <a:extLst>
              <a:ext uri="{FF2B5EF4-FFF2-40B4-BE49-F238E27FC236}">
                <a16:creationId xmlns=""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ru-RU" noProof="0"/>
              <a:t>значок</a:t>
            </a:r>
          </a:p>
        </p:txBody>
      </p:sp>
      <p:sp>
        <p:nvSpPr>
          <p:cNvPr id="28" name="Овал 27">
            <a:extLst>
              <a:ext uri="{FF2B5EF4-FFF2-40B4-BE49-F238E27FC236}">
                <a16:creationId xmlns=""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p>
        </p:txBody>
      </p:sp>
      <p:sp>
        <p:nvSpPr>
          <p:cNvPr id="29" name="Рисунок 11">
            <a:extLst>
              <a:ext uri="{FF2B5EF4-FFF2-40B4-BE49-F238E27FC236}">
                <a16:creationId xmlns=""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rtlCol="0" anchor="ctr">
            <a:normAutofit/>
          </a:bodyPr>
          <a:lstStyle>
            <a:lvl1pPr marL="0" indent="0" algn="ctr">
              <a:buNone/>
              <a:defRPr sz="1100">
                <a:solidFill>
                  <a:schemeClr val="bg1"/>
                </a:solidFill>
              </a:defRPr>
            </a:lvl1pPr>
          </a:lstStyle>
          <a:p>
            <a:pPr rtl="0"/>
            <a:r>
              <a:rPr lang="ru-RU" noProof="0"/>
              <a:t>значок</a:t>
            </a:r>
          </a:p>
        </p:txBody>
      </p:sp>
    </p:spTree>
    <p:extLst>
      <p:ext uri="{BB962C8B-B14F-4D97-AF65-F5344CB8AC3E}">
        <p14:creationId xmlns:p14="http://schemas.microsoft.com/office/powerpoint/2010/main" val="179694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grpSp>
        <p:nvGrpSpPr>
          <p:cNvPr id="11" name="Группа 10">
            <a:extLst>
              <a:ext uri="{FF2B5EF4-FFF2-40B4-BE49-F238E27FC236}">
                <a16:creationId xmlns=""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Полилиния 5">
              <a:extLst>
                <a:ext uri="{FF2B5EF4-FFF2-40B4-BE49-F238E27FC236}">
                  <a16:creationId xmlns=""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6">
              <a:extLst>
                <a:ext uri="{FF2B5EF4-FFF2-40B4-BE49-F238E27FC236}">
                  <a16:creationId xmlns=""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7">
              <a:extLst>
                <a:ext uri="{FF2B5EF4-FFF2-40B4-BE49-F238E27FC236}">
                  <a16:creationId xmlns=""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6" name="Заголовок 1">
            <a:extLst>
              <a:ext uri="{FF2B5EF4-FFF2-40B4-BE49-F238E27FC236}">
                <a16:creationId xmlns=""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
        <p:nvSpPr>
          <p:cNvPr id="7" name="Прямоугольник 6">
            <a:extLst>
              <a:ext uri="{FF2B5EF4-FFF2-40B4-BE49-F238E27FC236}">
                <a16:creationId xmlns=""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Овал 8">
            <a:extLst>
              <a:ext uri="{FF2B5EF4-FFF2-40B4-BE49-F238E27FC236}">
                <a16:creationId xmlns=""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Номер слайда 5">
            <a:extLst>
              <a:ext uri="{FF2B5EF4-FFF2-40B4-BE49-F238E27FC236}">
                <a16:creationId xmlns=""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Tree>
    <p:extLst>
      <p:ext uri="{BB962C8B-B14F-4D97-AF65-F5344CB8AC3E}">
        <p14:creationId xmlns:p14="http://schemas.microsoft.com/office/powerpoint/2010/main" val="172220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Слайд группы">
    <p:spTree>
      <p:nvGrpSpPr>
        <p:cNvPr id="1" name=""/>
        <p:cNvGrpSpPr/>
        <p:nvPr/>
      </p:nvGrpSpPr>
      <p:grpSpPr>
        <a:xfrm>
          <a:off x="0" y="0"/>
          <a:ext cx="0" cy="0"/>
          <a:chOff x="0" y="0"/>
          <a:chExt cx="0" cy="0"/>
        </a:xfrm>
      </p:grpSpPr>
      <p:grpSp>
        <p:nvGrpSpPr>
          <p:cNvPr id="35" name="Группа 34">
            <a:extLst>
              <a:ext uri="{FF2B5EF4-FFF2-40B4-BE49-F238E27FC236}">
                <a16:creationId xmlns=""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Полилиния 5">
              <a:extLst>
                <a:ext uri="{FF2B5EF4-FFF2-40B4-BE49-F238E27FC236}">
                  <a16:creationId xmlns=""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7" name="Полилиния 6">
              <a:extLst>
                <a:ext uri="{FF2B5EF4-FFF2-40B4-BE49-F238E27FC236}">
                  <a16:creationId xmlns=""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8" name="Полилиния 7">
              <a:extLst>
                <a:ext uri="{FF2B5EF4-FFF2-40B4-BE49-F238E27FC236}">
                  <a16:creationId xmlns=""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23" name="Овал 22">
            <a:extLst>
              <a:ext uri="{FF2B5EF4-FFF2-40B4-BE49-F238E27FC236}">
                <a16:creationId xmlns=""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4" name="Овал 23">
            <a:extLst>
              <a:ext uri="{FF2B5EF4-FFF2-40B4-BE49-F238E27FC236}">
                <a16:creationId xmlns=""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5" name="Овал 24">
            <a:extLst>
              <a:ext uri="{FF2B5EF4-FFF2-40B4-BE49-F238E27FC236}">
                <a16:creationId xmlns=""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6" name="Овал 25">
            <a:extLst>
              <a:ext uri="{FF2B5EF4-FFF2-40B4-BE49-F238E27FC236}">
                <a16:creationId xmlns=""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0" name="Полилиния: Форма 19">
            <a:extLst>
              <a:ext uri="{FF2B5EF4-FFF2-40B4-BE49-F238E27FC236}">
                <a16:creationId xmlns=""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1" name="Полилиния: Форма 20">
            <a:extLst>
              <a:ext uri="{FF2B5EF4-FFF2-40B4-BE49-F238E27FC236}">
                <a16:creationId xmlns=""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2" name="Полилиния: фигура 21">
            <a:extLst>
              <a:ext uri="{FF2B5EF4-FFF2-40B4-BE49-F238E27FC236}">
                <a16:creationId xmlns=""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Полилиния: Фигура 16">
            <a:extLst>
              <a:ext uri="{FF2B5EF4-FFF2-40B4-BE49-F238E27FC236}">
                <a16:creationId xmlns=""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6" name="Заголовок 1">
            <a:extLst>
              <a:ext uri="{FF2B5EF4-FFF2-40B4-BE49-F238E27FC236}">
                <a16:creationId xmlns=""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rtlCol="0" anchor="b">
            <a:noAutofit/>
          </a:bodyPr>
          <a:lstStyle>
            <a:lvl1pPr>
              <a:defRPr sz="3200" b="1" cap="all" baseline="0"/>
            </a:lvl1pPr>
          </a:lstStyle>
          <a:p>
            <a:pPr rtl="0"/>
            <a:r>
              <a:rPr lang="ru-RU" noProof="0" smtClean="0"/>
              <a:t>Образец заголовка</a:t>
            </a:r>
            <a:endParaRPr lang="ru-RU" noProof="0" dirty="0"/>
          </a:p>
        </p:txBody>
      </p:sp>
      <p:sp>
        <p:nvSpPr>
          <p:cNvPr id="7" name="Прямоугольник 6">
            <a:extLst>
              <a:ext uri="{FF2B5EF4-FFF2-40B4-BE49-F238E27FC236}">
                <a16:creationId xmlns=""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solidFill>
                <a:schemeClr val="bg1"/>
              </a:solidFill>
            </a:endParaRPr>
          </a:p>
        </p:txBody>
      </p:sp>
      <p:pic>
        <p:nvPicPr>
          <p:cNvPr id="8" name="Рисунок 7">
            <a:extLst>
              <a:ext uri="{FF2B5EF4-FFF2-40B4-BE49-F238E27FC236}">
                <a16:creationId xmlns=""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Овал 8">
            <a:extLst>
              <a:ext uri="{FF2B5EF4-FFF2-40B4-BE49-F238E27FC236}">
                <a16:creationId xmlns=""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Номер слайда 5">
            <a:extLst>
              <a:ext uri="{FF2B5EF4-FFF2-40B4-BE49-F238E27FC236}">
                <a16:creationId xmlns=""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rtlCol="0"/>
          <a:lstStyle>
            <a:lvl1pPr algn="ctr">
              <a:defRPr sz="900">
                <a:solidFill>
                  <a:schemeClr val="bg1"/>
                </a:solidFill>
                <a:latin typeface="+mn-lt"/>
              </a:defRPr>
            </a:lvl1pPr>
          </a:lstStyle>
          <a:p>
            <a:pPr rtl="0"/>
            <a:fld id="{9EC71654-96A5-4280-94F3-931C61A9F92C}" type="slidenum">
              <a:rPr lang="ru-RU" noProof="0" smtClean="0"/>
              <a:pPr/>
              <a:t>‹#›</a:t>
            </a:fld>
            <a:endParaRPr lang="ru-RU" noProof="0" dirty="0"/>
          </a:p>
        </p:txBody>
      </p:sp>
      <p:sp>
        <p:nvSpPr>
          <p:cNvPr id="3" name="Рисунок 2">
            <a:extLst>
              <a:ext uri="{FF2B5EF4-FFF2-40B4-BE49-F238E27FC236}">
                <a16:creationId xmlns=""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1" name="Рисунок 2">
            <a:extLst>
              <a:ext uri="{FF2B5EF4-FFF2-40B4-BE49-F238E27FC236}">
                <a16:creationId xmlns=""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2" name="Рисунок 2">
            <a:extLst>
              <a:ext uri="{FF2B5EF4-FFF2-40B4-BE49-F238E27FC236}">
                <a16:creationId xmlns=""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13" name="Рисунок 2">
            <a:extLst>
              <a:ext uri="{FF2B5EF4-FFF2-40B4-BE49-F238E27FC236}">
                <a16:creationId xmlns=""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rtlCol="0" anchor="ctr">
            <a:normAutofit/>
          </a:bodyPr>
          <a:lstStyle>
            <a:lvl1pPr marL="0" indent="0" algn="ctr">
              <a:buNone/>
              <a:defRPr sz="2000"/>
            </a:lvl1pPr>
          </a:lstStyle>
          <a:p>
            <a:pPr rtl="0"/>
            <a:r>
              <a:rPr lang="ru-RU" noProof="0" smtClean="0"/>
              <a:t>Вставка рисунка</a:t>
            </a:r>
            <a:endParaRPr lang="ru-RU" noProof="0" dirty="0"/>
          </a:p>
        </p:txBody>
      </p:sp>
      <p:sp>
        <p:nvSpPr>
          <p:cNvPr id="27" name="Объект 2">
            <a:extLst>
              <a:ext uri="{FF2B5EF4-FFF2-40B4-BE49-F238E27FC236}">
                <a16:creationId xmlns=""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28" name="Объект 2">
            <a:extLst>
              <a:ext uri="{FF2B5EF4-FFF2-40B4-BE49-F238E27FC236}">
                <a16:creationId xmlns=""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29" name="Объект 2">
            <a:extLst>
              <a:ext uri="{FF2B5EF4-FFF2-40B4-BE49-F238E27FC236}">
                <a16:creationId xmlns=""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0" name="Объект 2">
            <a:extLst>
              <a:ext uri="{FF2B5EF4-FFF2-40B4-BE49-F238E27FC236}">
                <a16:creationId xmlns=""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31" name="Объект 2">
            <a:extLst>
              <a:ext uri="{FF2B5EF4-FFF2-40B4-BE49-F238E27FC236}">
                <a16:creationId xmlns=""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2" name="Объект 2">
            <a:extLst>
              <a:ext uri="{FF2B5EF4-FFF2-40B4-BE49-F238E27FC236}">
                <a16:creationId xmlns=""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
        <p:nvSpPr>
          <p:cNvPr id="33" name="Объект 2">
            <a:extLst>
              <a:ext uri="{FF2B5EF4-FFF2-40B4-BE49-F238E27FC236}">
                <a16:creationId xmlns=""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rtlCol="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smtClean="0"/>
              <a:t>Образец текста</a:t>
            </a:r>
          </a:p>
        </p:txBody>
      </p:sp>
      <p:sp>
        <p:nvSpPr>
          <p:cNvPr id="34" name="Объект 2">
            <a:extLst>
              <a:ext uri="{FF2B5EF4-FFF2-40B4-BE49-F238E27FC236}">
                <a16:creationId xmlns=""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rtlCol="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rtl="0"/>
            <a:r>
              <a:rPr lang="ru-RU" noProof="0" dirty="0"/>
              <a:t>Исполнительный блок 01</a:t>
            </a:r>
          </a:p>
        </p:txBody>
      </p:sp>
    </p:spTree>
    <p:extLst>
      <p:ext uri="{BB962C8B-B14F-4D97-AF65-F5344CB8AC3E}">
        <p14:creationId xmlns:p14="http://schemas.microsoft.com/office/powerpoint/2010/main" val="2354647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2A4B3A73-9DD3-4028-87DB-C033F5E3B44F}" type="datetime1">
              <a:rPr lang="ru-RU" noProof="0" smtClean="0"/>
              <a:t>07.02.2023</a:t>
            </a:fld>
            <a:endParaRPr lang="ru-RU" noProof="0"/>
          </a:p>
        </p:txBody>
      </p:sp>
      <p:sp>
        <p:nvSpPr>
          <p:cNvPr id="5" name="Нижний колонтитул 4">
            <a:extLst>
              <a:ext uri="{FF2B5EF4-FFF2-40B4-BE49-F238E27FC236}">
                <a16:creationId xmlns=""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ru-RU" noProof="0"/>
          </a:p>
        </p:txBody>
      </p:sp>
      <p:sp>
        <p:nvSpPr>
          <p:cNvPr id="6" name="Номер слайда 5">
            <a:extLst>
              <a:ext uri="{FF2B5EF4-FFF2-40B4-BE49-F238E27FC236}">
                <a16:creationId xmlns=""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EC71654-96A5-4280-94F3-931C61A9F92C}" type="slidenum">
              <a:rPr lang="ru-RU" noProof="0" smtClean="0"/>
              <a:t>‹#›</a:t>
            </a:fld>
            <a:endParaRPr lang="ru-RU" noProof="0"/>
          </a:p>
        </p:txBody>
      </p:sp>
    </p:spTree>
    <p:extLst>
      <p:ext uri="{BB962C8B-B14F-4D97-AF65-F5344CB8AC3E}">
        <p14:creationId xmlns:p14="http://schemas.microsoft.com/office/powerpoint/2010/main" val="160826683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738"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00" b="12500"/>
          <a:stretch>
            <a:fillRect/>
          </a:stretch>
        </p:blipFill>
        <p:spPr>
          <a:xfrm>
            <a:off x="872561" y="980728"/>
            <a:ext cx="5305661" cy="4992369"/>
          </a:xfrm>
        </p:spPr>
      </p:pic>
      <p:sp>
        <p:nvSpPr>
          <p:cNvPr id="7" name="Прямоугольник 6"/>
          <p:cNvSpPr/>
          <p:nvPr/>
        </p:nvSpPr>
        <p:spPr>
          <a:xfrm>
            <a:off x="6744072" y="1628800"/>
            <a:ext cx="5256584" cy="3539430"/>
          </a:xfrm>
          <a:prstGeom prst="rect">
            <a:avLst/>
          </a:prstGeom>
        </p:spPr>
        <p:txBody>
          <a:bodyPr wrap="square">
            <a:spAutoFit/>
          </a:bodyPr>
          <a:lstStyle/>
          <a:p>
            <a:pPr algn="ctr"/>
            <a:endParaRPr lang="kk-KZ" sz="3200" b="1" dirty="0" smtClean="0">
              <a:solidFill>
                <a:srgbClr val="00B050"/>
              </a:solidFill>
            </a:endParaRPr>
          </a:p>
          <a:p>
            <a:pPr algn="ctr"/>
            <a:r>
              <a:rPr lang="kk-KZ" sz="3200" b="1" dirty="0" smtClean="0">
                <a:solidFill>
                  <a:srgbClr val="00B050"/>
                </a:solidFill>
              </a:rPr>
              <a:t>«</a:t>
            </a:r>
            <a:r>
              <a:rPr lang="kk-KZ" sz="3200" b="1" dirty="0">
                <a:solidFill>
                  <a:srgbClr val="92D050"/>
                </a:solidFill>
              </a:rPr>
              <a:t>Тұрақты даму аясында </a:t>
            </a:r>
            <a:r>
              <a:rPr lang="kk-KZ" sz="3200" b="1" dirty="0" smtClean="0">
                <a:solidFill>
                  <a:srgbClr val="92D050"/>
                </a:solidFill>
              </a:rPr>
              <a:t>климат </a:t>
            </a:r>
            <a:r>
              <a:rPr lang="kk-KZ" sz="3200" b="1" dirty="0">
                <a:solidFill>
                  <a:srgbClr val="92D050"/>
                </a:solidFill>
              </a:rPr>
              <a:t>өзгерістері туралы білім </a:t>
            </a:r>
            <a:r>
              <a:rPr lang="kk-KZ" sz="3200" b="1" dirty="0" smtClean="0">
                <a:solidFill>
                  <a:srgbClr val="92D050"/>
                </a:solidFill>
              </a:rPr>
              <a:t>берудегі </a:t>
            </a:r>
            <a:r>
              <a:rPr lang="ru-RU" sz="3200" b="1" dirty="0" err="1" smtClean="0">
                <a:solidFill>
                  <a:srgbClr val="92D050"/>
                </a:solidFill>
              </a:rPr>
              <a:t>ерекше</a:t>
            </a:r>
            <a:r>
              <a:rPr lang="kk-KZ" sz="3200" b="1" dirty="0" smtClean="0">
                <a:solidFill>
                  <a:srgbClr val="92D050"/>
                </a:solidFill>
              </a:rPr>
              <a:t>ліктер</a:t>
            </a:r>
            <a:r>
              <a:rPr lang="kk-KZ" sz="3200" b="1" dirty="0" smtClean="0">
                <a:solidFill>
                  <a:srgbClr val="00B050"/>
                </a:solidFill>
              </a:rPr>
              <a:t>»</a:t>
            </a:r>
            <a:endParaRPr lang="ru-RU" sz="3200" dirty="0">
              <a:solidFill>
                <a:srgbClr val="00B050"/>
              </a:solidFill>
            </a:endParaRPr>
          </a:p>
          <a:p>
            <a:pPr lvl="0" algn="ct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a:p>
            <a:pPr lvl="0" algn="ctr"/>
            <a:r>
              <a:rPr lang="kk-KZ" sz="3200" b="1" dirty="0" smtClean="0">
                <a:solidFill>
                  <a:srgbClr val="FF0000"/>
                </a:solidFill>
              </a:rPr>
              <a:t>Тақырыбы</a:t>
            </a:r>
            <a:endParaRPr kumimoji="0" lang="ru-RU"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1026" name="Picture 2" descr="Қоршаған ортаны қорғау бойынша жүргiзiлетiн ic-шаралар - 13.12.2015:  ақпараттық-танымдық сайт - Еl.k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392" y="1700808"/>
            <a:ext cx="5544616" cy="424847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Балалардың экология көз»: балалар сурет байқауы, қолөнер, викториналар"/>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descr="Балалардың экология көз»: балалар сурет байқауы, қолөнер, викториналар"/>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5656" y="31465"/>
            <a:ext cx="309634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392" y="376537"/>
            <a:ext cx="5544616" cy="1324271"/>
          </a:xfrm>
          <a:prstGeom prst="rect">
            <a:avLst/>
          </a:prstGeom>
        </p:spPr>
      </p:pic>
      <p:pic>
        <p:nvPicPr>
          <p:cNvPr id="9" name="Рисунок 8" descr="C:\Users\User\Desktop\Резервная_копия_Безымянный-1.png"/>
          <p:cNvPicPr/>
          <p:nvPr/>
        </p:nvPicPr>
        <p:blipFill rotWithShape="1">
          <a:blip r:embed="rId7" cstate="print">
            <a:extLst>
              <a:ext uri="{28A0092B-C50C-407E-A947-70E740481C1C}">
                <a14:useLocalDpi xmlns:a14="http://schemas.microsoft.com/office/drawing/2010/main" val="0"/>
              </a:ext>
            </a:extLst>
          </a:blip>
          <a:srcRect b="49854"/>
          <a:stretch/>
        </p:blipFill>
        <p:spPr bwMode="auto">
          <a:xfrm>
            <a:off x="9095656" y="1"/>
            <a:ext cx="3096344" cy="1700808"/>
          </a:xfrm>
          <a:prstGeom prst="rect">
            <a:avLst/>
          </a:prstGeom>
          <a:solidFill>
            <a:schemeClr val="bg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14892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938" y="246621"/>
            <a:ext cx="11150600" cy="374067"/>
          </a:xfrm>
        </p:spPr>
        <p:txBody>
          <a:bodyPr/>
          <a:lstStyle/>
          <a:p>
            <a:pPr lvl="0" algn="ctr"/>
            <a:r>
              <a:rPr lang="kk-KZ" sz="1800" cap="none" dirty="0" smtClean="0">
                <a:latin typeface="Times New Roman" pitchFamily="18" charset="0"/>
                <a:ea typeface="Times New Roman" pitchFamily="18" charset="0"/>
                <a:cs typeface="Times New Roman" pitchFamily="18" charset="0"/>
              </a:rPr>
              <a:t>Климаттық </a:t>
            </a:r>
            <a:r>
              <a:rPr lang="kk-KZ" sz="1800" cap="none" dirty="0">
                <a:latin typeface="Times New Roman" pitchFamily="18" charset="0"/>
                <a:ea typeface="Times New Roman" pitchFamily="18" charset="0"/>
                <a:cs typeface="Times New Roman" pitchFamily="18" charset="0"/>
              </a:rPr>
              <a:t>өзгерістерді оқытуда дамытылуы қажет </a:t>
            </a:r>
            <a:r>
              <a:rPr lang="kk-KZ" sz="1800" cap="none" dirty="0" smtClean="0">
                <a:latin typeface="Times New Roman" pitchFamily="18" charset="0"/>
                <a:ea typeface="Times New Roman" pitchFamily="18" charset="0"/>
                <a:cs typeface="Times New Roman" pitchFamily="18" charset="0"/>
              </a:rPr>
              <a:t>құзіреттіліктер</a:t>
            </a:r>
            <a:endParaRPr lang="ru-RU" sz="1800" dirty="0"/>
          </a:p>
        </p:txBody>
      </p:sp>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10</a:t>
            </a:fld>
            <a:endParaRPr lang="ru-RU" noProof="0" dirty="0"/>
          </a:p>
        </p:txBody>
      </p:sp>
      <p:graphicFrame>
        <p:nvGraphicFramePr>
          <p:cNvPr id="4" name="Таблица 3"/>
          <p:cNvGraphicFramePr>
            <a:graphicFrameLocks noGrp="1"/>
          </p:cNvGraphicFramePr>
          <p:nvPr>
            <p:extLst>
              <p:ext uri="{D42A27DB-BD31-4B8C-83A1-F6EECF244321}">
                <p14:modId xmlns:p14="http://schemas.microsoft.com/office/powerpoint/2010/main" val="511330641"/>
              </p:ext>
            </p:extLst>
          </p:nvPr>
        </p:nvGraphicFramePr>
        <p:xfrm>
          <a:off x="191345" y="620689"/>
          <a:ext cx="11881319" cy="6276294"/>
        </p:xfrm>
        <a:graphic>
          <a:graphicData uri="http://schemas.openxmlformats.org/drawingml/2006/table">
            <a:tbl>
              <a:tblPr firstRow="1" firstCol="1" bandRow="1">
                <a:tableStyleId>{793D81CF-94F2-401A-BA57-92F5A7B2D0C5}</a:tableStyleId>
              </a:tblPr>
              <a:tblGrid>
                <a:gridCol w="2736303"/>
                <a:gridCol w="4824536"/>
                <a:gridCol w="2232248"/>
                <a:gridCol w="2088232"/>
              </a:tblGrid>
              <a:tr h="534199">
                <a:tc>
                  <a:txBody>
                    <a:bodyPr/>
                    <a:lstStyle/>
                    <a:p>
                      <a:pPr algn="ctr">
                        <a:lnSpc>
                          <a:spcPct val="115000"/>
                        </a:lnSpc>
                        <a:spcAft>
                          <a:spcPts val="0"/>
                        </a:spcAft>
                      </a:pPr>
                      <a:r>
                        <a:rPr lang="kk-KZ" sz="1600" dirty="0">
                          <a:effectLst/>
                        </a:rPr>
                        <a:t> </a:t>
                      </a:r>
                      <a:endParaRPr lang="ru-RU" sz="1600" dirty="0">
                        <a:effectLst/>
                      </a:endParaRPr>
                    </a:p>
                    <a:p>
                      <a:pPr algn="ctr">
                        <a:lnSpc>
                          <a:spcPct val="115000"/>
                        </a:lnSpc>
                        <a:spcAft>
                          <a:spcPts val="0"/>
                        </a:spcAft>
                      </a:pPr>
                      <a:r>
                        <a:rPr lang="ru-RU" sz="1600" dirty="0" err="1">
                          <a:effectLst/>
                        </a:rPr>
                        <a:t>Білім</a:t>
                      </a:r>
                      <a:endParaRPr lang="ru-RU" sz="1600" dirty="0">
                        <a:effectLst/>
                        <a:latin typeface="Calibri"/>
                        <a:ea typeface="Times New Roman"/>
                        <a:cs typeface="Times New Roman"/>
                      </a:endParaRPr>
                    </a:p>
                  </a:txBody>
                  <a:tcPr marL="38349" marR="38349" marT="0" marB="0"/>
                </a:tc>
                <a:tc>
                  <a:txBody>
                    <a:bodyPr/>
                    <a:lstStyle/>
                    <a:p>
                      <a:pPr algn="ctr">
                        <a:lnSpc>
                          <a:spcPct val="115000"/>
                        </a:lnSpc>
                        <a:spcAft>
                          <a:spcPts val="0"/>
                        </a:spcAft>
                      </a:pPr>
                      <a:r>
                        <a:rPr lang="ru-RU" sz="1600" dirty="0">
                          <a:effectLst/>
                        </a:rPr>
                        <a:t> </a:t>
                      </a:r>
                    </a:p>
                    <a:p>
                      <a:pPr algn="ctr">
                        <a:lnSpc>
                          <a:spcPct val="115000"/>
                        </a:lnSpc>
                        <a:spcAft>
                          <a:spcPts val="0"/>
                        </a:spcAft>
                      </a:pPr>
                      <a:r>
                        <a:rPr lang="ru-RU" sz="1600" dirty="0" err="1">
                          <a:effectLst/>
                        </a:rPr>
                        <a:t>Құзіреттіліктер</a:t>
                      </a:r>
                      <a:r>
                        <a:rPr lang="ru-RU" sz="1600" dirty="0">
                          <a:effectLst/>
                        </a:rPr>
                        <a:t> мен </a:t>
                      </a:r>
                      <a:r>
                        <a:rPr lang="ru-RU" sz="1600" dirty="0" err="1">
                          <a:effectLst/>
                        </a:rPr>
                        <a:t>дағдылар</a:t>
                      </a:r>
                      <a:endParaRPr lang="ru-RU" sz="1600" dirty="0">
                        <a:effectLst/>
                        <a:latin typeface="Calibri"/>
                        <a:ea typeface="Times New Roman"/>
                        <a:cs typeface="Times New Roman"/>
                      </a:endParaRPr>
                    </a:p>
                  </a:txBody>
                  <a:tcPr marL="38349" marR="38349" marT="0" marB="0"/>
                </a:tc>
                <a:tc>
                  <a:txBody>
                    <a:bodyPr/>
                    <a:lstStyle/>
                    <a:p>
                      <a:pPr algn="ctr">
                        <a:lnSpc>
                          <a:spcPct val="115000"/>
                        </a:lnSpc>
                        <a:spcAft>
                          <a:spcPts val="0"/>
                        </a:spcAft>
                      </a:pPr>
                      <a:r>
                        <a:rPr lang="ru-RU" sz="1600">
                          <a:effectLst/>
                        </a:rPr>
                        <a:t> </a:t>
                      </a:r>
                    </a:p>
                    <a:p>
                      <a:pPr algn="ctr">
                        <a:lnSpc>
                          <a:spcPct val="115000"/>
                        </a:lnSpc>
                        <a:spcAft>
                          <a:spcPts val="0"/>
                        </a:spcAft>
                      </a:pPr>
                      <a:r>
                        <a:rPr lang="ru-RU" sz="1600">
                          <a:effectLst/>
                        </a:rPr>
                        <a:t>Қарым-қатынас</a:t>
                      </a:r>
                      <a:endParaRPr lang="ru-RU" sz="1600">
                        <a:effectLst/>
                        <a:latin typeface="Calibri"/>
                        <a:ea typeface="Times New Roman"/>
                        <a:cs typeface="Times New Roman"/>
                      </a:endParaRPr>
                    </a:p>
                  </a:txBody>
                  <a:tcPr marL="38349" marR="38349" marT="0" marB="0"/>
                </a:tc>
                <a:tc>
                  <a:txBody>
                    <a:bodyPr/>
                    <a:lstStyle/>
                    <a:p>
                      <a:pPr algn="ctr">
                        <a:lnSpc>
                          <a:spcPct val="115000"/>
                        </a:lnSpc>
                        <a:spcAft>
                          <a:spcPts val="0"/>
                        </a:spcAft>
                      </a:pPr>
                      <a:r>
                        <a:rPr lang="kk-KZ" sz="1600">
                          <a:effectLst/>
                        </a:rPr>
                        <a:t> </a:t>
                      </a:r>
                      <a:endParaRPr lang="ru-RU" sz="1600">
                        <a:effectLst/>
                      </a:endParaRPr>
                    </a:p>
                    <a:p>
                      <a:pPr algn="ctr">
                        <a:lnSpc>
                          <a:spcPct val="115000"/>
                        </a:lnSpc>
                        <a:spcAft>
                          <a:spcPts val="0"/>
                        </a:spcAft>
                      </a:pPr>
                      <a:r>
                        <a:rPr lang="kk-KZ" sz="1600">
                          <a:effectLst/>
                        </a:rPr>
                        <a:t>Құндылықтар</a:t>
                      </a:r>
                      <a:endParaRPr lang="ru-RU" sz="1600">
                        <a:effectLst/>
                        <a:latin typeface="Calibri"/>
                        <a:ea typeface="Times New Roman"/>
                        <a:cs typeface="Times New Roman"/>
                      </a:endParaRPr>
                    </a:p>
                  </a:txBody>
                  <a:tcPr marL="38349" marR="38349" marT="0" marB="0"/>
                </a:tc>
              </a:tr>
              <a:tr h="534199">
                <a:tc>
                  <a:txBody>
                    <a:bodyPr/>
                    <a:lstStyle/>
                    <a:p>
                      <a:pPr>
                        <a:lnSpc>
                          <a:spcPct val="115000"/>
                        </a:lnSpc>
                        <a:spcAft>
                          <a:spcPts val="0"/>
                        </a:spcAft>
                      </a:pPr>
                      <a:r>
                        <a:rPr lang="kk-KZ" sz="1600" dirty="0">
                          <a:effectLst/>
                        </a:rPr>
                        <a:t>Негізгі пәндер мен базалық оқыту мазмұны </a:t>
                      </a:r>
                      <a:endParaRPr lang="ru-RU" sz="1600" dirty="0">
                        <a:effectLst/>
                        <a:latin typeface="Calibri"/>
                        <a:ea typeface="Times New Roman"/>
                        <a:cs typeface="Times New Roman"/>
                      </a:endParaRPr>
                    </a:p>
                  </a:txBody>
                  <a:tcPr marL="38349" marR="38349" marT="0" marB="0"/>
                </a:tc>
                <a:tc>
                  <a:txBody>
                    <a:bodyPr/>
                    <a:lstStyle/>
                    <a:p>
                      <a:pPr>
                        <a:lnSpc>
                          <a:spcPct val="115000"/>
                        </a:lnSpc>
                        <a:spcAft>
                          <a:spcPts val="0"/>
                        </a:spcAft>
                      </a:pPr>
                      <a:r>
                        <a:rPr lang="kk-KZ" sz="1600" dirty="0">
                          <a:effectLst/>
                        </a:rPr>
                        <a:t>Негізгі дағдылар (сауаттылық, өз пікірін ауызша айта алуы, санай алу біліктілігі); </a:t>
                      </a:r>
                      <a:endParaRPr lang="ru-RU" sz="1600" dirty="0">
                        <a:effectLst/>
                        <a:latin typeface="Calibri"/>
                        <a:ea typeface="Times New Roman"/>
                        <a:cs typeface="Times New Roman"/>
                      </a:endParaRPr>
                    </a:p>
                  </a:txBody>
                  <a:tcPr marL="38349" marR="38349" marT="0" marB="0"/>
                </a:tc>
                <a:tc>
                  <a:txBody>
                    <a:bodyPr/>
                    <a:lstStyle/>
                    <a:p>
                      <a:pPr>
                        <a:lnSpc>
                          <a:spcPct val="115000"/>
                        </a:lnSpc>
                        <a:spcAft>
                          <a:spcPts val="0"/>
                        </a:spcAft>
                      </a:pPr>
                      <a:r>
                        <a:rPr lang="kk-KZ" sz="1600">
                          <a:effectLst/>
                        </a:rPr>
                        <a:t>Иілгіштігі мен бейімділігі</a:t>
                      </a:r>
                      <a:r>
                        <a:rPr lang="ru-RU" sz="1600">
                          <a:effectLst/>
                        </a:rPr>
                        <a:t>;</a:t>
                      </a:r>
                      <a:endParaRPr lang="ru-RU" sz="1600">
                        <a:effectLst/>
                        <a:latin typeface="Calibri"/>
                        <a:ea typeface="Times New Roman"/>
                        <a:cs typeface="Times New Roman"/>
                      </a:endParaRPr>
                    </a:p>
                  </a:txBody>
                  <a:tcPr marL="38349" marR="38349" marT="0" marB="0"/>
                </a:tc>
                <a:tc>
                  <a:txBody>
                    <a:bodyPr/>
                    <a:lstStyle/>
                    <a:p>
                      <a:pPr>
                        <a:lnSpc>
                          <a:spcPct val="115000"/>
                        </a:lnSpc>
                        <a:spcAft>
                          <a:spcPts val="0"/>
                        </a:spcAft>
                      </a:pPr>
                      <a:r>
                        <a:rPr lang="kk-KZ" sz="1600">
                          <a:effectLst/>
                        </a:rPr>
                        <a:t>Гендерлік теңдік</a:t>
                      </a:r>
                      <a:r>
                        <a:rPr lang="ru-RU" sz="1600">
                          <a:effectLst/>
                        </a:rPr>
                        <a:t>;</a:t>
                      </a:r>
                      <a:endParaRPr lang="ru-RU" sz="1600">
                        <a:effectLst/>
                        <a:latin typeface="Calibri"/>
                        <a:ea typeface="Times New Roman"/>
                        <a:cs typeface="Times New Roman"/>
                      </a:endParaRPr>
                    </a:p>
                  </a:txBody>
                  <a:tcPr marL="38349" marR="38349" marT="0" marB="0"/>
                </a:tc>
              </a:tr>
              <a:tr h="1084600">
                <a:tc>
                  <a:txBody>
                    <a:bodyPr/>
                    <a:lstStyle/>
                    <a:p>
                      <a:pPr>
                        <a:lnSpc>
                          <a:spcPct val="115000"/>
                        </a:lnSpc>
                        <a:spcAft>
                          <a:spcPts val="0"/>
                        </a:spcAft>
                      </a:pPr>
                      <a:r>
                        <a:rPr lang="kk-KZ" sz="1600">
                          <a:effectLst/>
                        </a:rPr>
                        <a:t>Шет тілдерді игеріп, кең ғылыми базаның болуы. Сауаттылық және өзін өзі тану</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Сыни тұрғыдан ойлау және мәселені шешу </a:t>
                      </a:r>
                      <a:endParaRPr lang="ru-RU" sz="1600" dirty="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Тәуекелділікті қабылдау</a:t>
                      </a:r>
                      <a:r>
                        <a:rPr lang="ru-RU" sz="1600" dirty="0">
                          <a:effectLst/>
                        </a:rPr>
                        <a:t>;</a:t>
                      </a:r>
                      <a:endParaRPr lang="ru-RU" sz="1600" dirty="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a:effectLst/>
                        </a:rPr>
                        <a:t>Төзімділік</a:t>
                      </a:r>
                      <a:r>
                        <a:rPr lang="ru-RU" sz="1600">
                          <a:effectLst/>
                        </a:rPr>
                        <a:t>; </a:t>
                      </a:r>
                    </a:p>
                    <a:p>
                      <a:pPr>
                        <a:lnSpc>
                          <a:spcPct val="100000"/>
                        </a:lnSpc>
                        <a:spcAft>
                          <a:spcPts val="0"/>
                        </a:spcAft>
                      </a:pPr>
                      <a:r>
                        <a:rPr lang="kk-KZ" sz="1600">
                          <a:effectLst/>
                        </a:rPr>
                        <a:t> </a:t>
                      </a:r>
                      <a:endParaRPr lang="ru-RU" sz="1600">
                        <a:effectLst/>
                        <a:latin typeface="Calibri"/>
                        <a:ea typeface="Times New Roman"/>
                        <a:cs typeface="Times New Roman"/>
                      </a:endParaRPr>
                    </a:p>
                  </a:txBody>
                  <a:tcPr marL="38349" marR="38349" marT="0" marB="0"/>
                </a:tc>
              </a:tr>
              <a:tr h="480093">
                <a:tc>
                  <a:txBody>
                    <a:bodyPr/>
                    <a:lstStyle/>
                    <a:p>
                      <a:pPr>
                        <a:lnSpc>
                          <a:spcPct val="115000"/>
                        </a:lnSpc>
                        <a:spcAft>
                          <a:spcPts val="0"/>
                        </a:spcAft>
                      </a:pPr>
                      <a:r>
                        <a:rPr lang="kk-KZ" sz="1600">
                          <a:effectLst/>
                        </a:rPr>
                        <a:t>Өзін бағыттап оқыту</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Дағдылар (талқылау, анықтау және сұрақтар қою);</a:t>
                      </a:r>
                      <a:endParaRPr lang="ru-RU" sz="1600" dirty="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Өз белсенділігін танытуға дайын болуы;</a:t>
                      </a:r>
                      <a:endParaRPr lang="ru-RU" sz="1600" dirty="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Өзгешеліктерге құрметпен қарау</a:t>
                      </a:r>
                      <a:r>
                        <a:rPr lang="ru-RU" sz="1600" dirty="0">
                          <a:effectLst/>
                        </a:rPr>
                        <a:t>;</a:t>
                      </a:r>
                      <a:endParaRPr lang="ru-RU" sz="1600" dirty="0">
                        <a:effectLst/>
                        <a:latin typeface="Calibri"/>
                        <a:ea typeface="Times New Roman"/>
                        <a:cs typeface="Times New Roman"/>
                      </a:endParaRPr>
                    </a:p>
                  </a:txBody>
                  <a:tcPr marL="38349" marR="38349" marT="0" marB="0"/>
                </a:tc>
              </a:tr>
              <a:tr h="258998">
                <a:tc>
                  <a:txBody>
                    <a:bodyPr/>
                    <a:lstStyle/>
                    <a:p>
                      <a:pPr>
                        <a:lnSpc>
                          <a:spcPct val="115000"/>
                        </a:lnSpc>
                        <a:spcAft>
                          <a:spcPts val="0"/>
                        </a:spcAft>
                      </a:pPr>
                      <a:r>
                        <a:rPr lang="kk-KZ" sz="1600">
                          <a:effectLst/>
                        </a:rPr>
                        <a:t> </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Белгісіздіктерді жеңе білу</a:t>
                      </a:r>
                      <a:r>
                        <a:rPr lang="ru-RU" sz="1600" dirty="0">
                          <a:effectLst/>
                        </a:rPr>
                        <a:t>;</a:t>
                      </a:r>
                      <a:endParaRPr lang="ru-RU" sz="1600" dirty="0">
                        <a:effectLst/>
                        <a:latin typeface="Calibri"/>
                        <a:ea typeface="Times New Roman"/>
                        <a:cs typeface="Times New Roman"/>
                      </a:endParaRPr>
                    </a:p>
                  </a:txBody>
                  <a:tcPr marL="38349" marR="38349" marT="0" marB="0"/>
                </a:tc>
                <a:tc>
                  <a:txBody>
                    <a:bodyPr/>
                    <a:lstStyle/>
                    <a:p>
                      <a:pPr>
                        <a:lnSpc>
                          <a:spcPct val="100000"/>
                        </a:lnSpc>
                        <a:spcAft>
                          <a:spcPts val="0"/>
                        </a:spcAft>
                      </a:pPr>
                      <a:r>
                        <a:rPr lang="ru-RU" sz="1600" dirty="0">
                          <a:effectLst/>
                        </a:rPr>
                        <a:t>мотивация; </a:t>
                      </a:r>
                      <a:r>
                        <a:rPr lang="kk-KZ" sz="1600" dirty="0">
                          <a:effectLst/>
                        </a:rPr>
                        <a:t> </a:t>
                      </a:r>
                      <a:endParaRPr lang="ru-RU" sz="1600" dirty="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Өзара түсіністік</a:t>
                      </a:r>
                      <a:r>
                        <a:rPr lang="ru-RU" sz="1600" dirty="0">
                          <a:effectLst/>
                        </a:rPr>
                        <a:t>;</a:t>
                      </a:r>
                      <a:endParaRPr lang="ru-RU" sz="1600" dirty="0">
                        <a:effectLst/>
                        <a:latin typeface="Calibri"/>
                        <a:ea typeface="Times New Roman"/>
                        <a:cs typeface="Times New Roman"/>
                      </a:endParaRPr>
                    </a:p>
                  </a:txBody>
                  <a:tcPr marL="38349" marR="38349" marT="0" marB="0"/>
                </a:tc>
              </a:tr>
              <a:tr h="478610">
                <a:tc>
                  <a:txBody>
                    <a:bodyPr/>
                    <a:lstStyle/>
                    <a:p>
                      <a:pPr>
                        <a:lnSpc>
                          <a:spcPct val="115000"/>
                        </a:lnSpc>
                        <a:spcAft>
                          <a:spcPts val="0"/>
                        </a:spcAft>
                      </a:pPr>
                      <a:r>
                        <a:rPr lang="kk-KZ" sz="1600">
                          <a:effectLst/>
                        </a:rPr>
                        <a:t> </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Талдау, жалпылау және ақпараттарды бағалау);</a:t>
                      </a:r>
                      <a:endParaRPr lang="ru-RU" sz="1600" dirty="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Өзіне және өзгелерге құрмет</a:t>
                      </a:r>
                      <a:r>
                        <a:rPr lang="ru-RU" sz="1600" dirty="0">
                          <a:effectLst/>
                        </a:rPr>
                        <a:t>;</a:t>
                      </a:r>
                      <a:endParaRPr lang="ru-RU" sz="1600" dirty="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Адам құқықтарына құрметпен қарау</a:t>
                      </a:r>
                      <a:r>
                        <a:rPr lang="ru-RU" sz="1600" dirty="0">
                          <a:effectLst/>
                        </a:rPr>
                        <a:t>;</a:t>
                      </a:r>
                      <a:endParaRPr lang="ru-RU" sz="1600" dirty="0">
                        <a:effectLst/>
                        <a:latin typeface="Calibri"/>
                        <a:ea typeface="Times New Roman"/>
                        <a:cs typeface="Times New Roman"/>
                      </a:endParaRPr>
                    </a:p>
                  </a:txBody>
                  <a:tcPr marL="38349" marR="38349" marT="0" marB="0"/>
                </a:tc>
              </a:tr>
              <a:tr h="525660">
                <a:tc>
                  <a:txBody>
                    <a:bodyPr/>
                    <a:lstStyle/>
                    <a:p>
                      <a:pPr>
                        <a:lnSpc>
                          <a:spcPct val="115000"/>
                        </a:lnSpc>
                        <a:spcAft>
                          <a:spcPts val="0"/>
                        </a:spcAft>
                      </a:pPr>
                      <a:r>
                        <a:rPr lang="kk-KZ" sz="1600">
                          <a:effectLst/>
                        </a:rPr>
                        <a:t> </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a:effectLst/>
                        </a:rPr>
                        <a:t>Жоспарлау және басқару дағдылары</a:t>
                      </a:r>
                      <a:r>
                        <a:rPr lang="ru-RU" sz="1600">
                          <a:effectLst/>
                        </a:rPr>
                        <a:t>;</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Жанашырлық таныту</a:t>
                      </a:r>
                      <a:r>
                        <a:rPr lang="ru-RU" sz="1600" dirty="0">
                          <a:effectLst/>
                        </a:rPr>
                        <a:t>;</a:t>
                      </a:r>
                      <a:endParaRPr lang="ru-RU" sz="1600" dirty="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адам өмірі мен қадір-қасиетін құрметтеу</a:t>
                      </a:r>
                      <a:endParaRPr lang="ru-RU" sz="1600" dirty="0">
                        <a:effectLst/>
                        <a:latin typeface="Calibri"/>
                        <a:ea typeface="Times New Roman"/>
                        <a:cs typeface="Times New Roman"/>
                      </a:endParaRPr>
                    </a:p>
                  </a:txBody>
                  <a:tcPr marL="38349" marR="38349" marT="0" marB="0"/>
                </a:tc>
              </a:tr>
              <a:tr h="717915">
                <a:tc>
                  <a:txBody>
                    <a:bodyPr/>
                    <a:lstStyle/>
                    <a:p>
                      <a:pPr>
                        <a:lnSpc>
                          <a:spcPct val="115000"/>
                        </a:lnSpc>
                        <a:spcAft>
                          <a:spcPts val="0"/>
                        </a:spcAft>
                      </a:pPr>
                      <a:r>
                        <a:rPr lang="kk-KZ" sz="1600">
                          <a:effectLst/>
                        </a:rPr>
                        <a:t> </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a:effectLst/>
                        </a:rPr>
                        <a:t>Өмір бойы үздіксіз оқуға дағдылар (оқу, оқу және жаңа жағдайлардағы білімдерге бейімделу) </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Өз әрекеті мен жұмысына деген жауапкершілік. </a:t>
                      </a:r>
                      <a:endParaRPr lang="ru-RU" sz="1600" dirty="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Қысым көрсетпеу; </a:t>
                      </a:r>
                      <a:endParaRPr lang="ru-RU" sz="1600" dirty="0">
                        <a:effectLst/>
                      </a:endParaRPr>
                    </a:p>
                    <a:p>
                      <a:pPr>
                        <a:lnSpc>
                          <a:spcPct val="100000"/>
                        </a:lnSpc>
                        <a:spcAft>
                          <a:spcPts val="0"/>
                        </a:spcAft>
                      </a:pPr>
                      <a:r>
                        <a:rPr lang="kk-KZ" sz="1600" dirty="0">
                          <a:effectLst/>
                        </a:rPr>
                        <a:t> </a:t>
                      </a:r>
                      <a:endParaRPr lang="ru-RU" sz="1600" dirty="0">
                        <a:effectLst/>
                        <a:latin typeface="Calibri"/>
                        <a:ea typeface="Times New Roman"/>
                        <a:cs typeface="Times New Roman"/>
                      </a:endParaRPr>
                    </a:p>
                  </a:txBody>
                  <a:tcPr marL="38349" marR="38349" marT="0" marB="0"/>
                </a:tc>
              </a:tr>
              <a:tr h="717915">
                <a:tc>
                  <a:txBody>
                    <a:bodyPr/>
                    <a:lstStyle/>
                    <a:p>
                      <a:pPr>
                        <a:lnSpc>
                          <a:spcPct val="115000"/>
                        </a:lnSpc>
                        <a:spcAft>
                          <a:spcPts val="0"/>
                        </a:spcAft>
                      </a:pPr>
                      <a:r>
                        <a:rPr lang="kk-KZ" sz="1600">
                          <a:effectLst/>
                        </a:rPr>
                        <a:t> </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a:effectLst/>
                        </a:rPr>
                        <a:t>Мәдениетаралық қарым-қатынас дағдылары (түрлі мәдени контекстте қарым-қатынасқа түсу қабілеті, келіссөздер жүргізіп, кикілжіңдерді реттеу);</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a:effectLst/>
                        </a:rPr>
                        <a:t>Міндеттеме сезімі</a:t>
                      </a:r>
                      <a:r>
                        <a:rPr lang="ru-RU" sz="1600">
                          <a:effectLst/>
                        </a:rPr>
                        <a:t>; </a:t>
                      </a:r>
                    </a:p>
                    <a:p>
                      <a:pPr>
                        <a:lnSpc>
                          <a:spcPct val="100000"/>
                        </a:lnSpc>
                        <a:spcAft>
                          <a:spcPts val="0"/>
                        </a:spcAft>
                      </a:pPr>
                      <a:r>
                        <a:rPr lang="kk-KZ" sz="1600">
                          <a:effectLst/>
                        </a:rPr>
                        <a:t> </a:t>
                      </a:r>
                      <a:endParaRPr lang="ru-RU" sz="1600">
                        <a:effectLst/>
                        <a:latin typeface="Calibri"/>
                        <a:ea typeface="Times New Roman"/>
                        <a:cs typeface="Times New Roman"/>
                      </a:endParaRPr>
                    </a:p>
                  </a:txBody>
                  <a:tcPr marL="38349" marR="38349" marT="0" marB="0"/>
                </a:tc>
                <a:tc>
                  <a:txBody>
                    <a:bodyPr/>
                    <a:lstStyle/>
                    <a:p>
                      <a:pPr>
                        <a:lnSpc>
                          <a:spcPct val="100000"/>
                        </a:lnSpc>
                        <a:spcAft>
                          <a:spcPts val="0"/>
                        </a:spcAft>
                      </a:pPr>
                      <a:r>
                        <a:rPr lang="kk-KZ" sz="1600" dirty="0">
                          <a:effectLst/>
                        </a:rPr>
                        <a:t> </a:t>
                      </a:r>
                      <a:endParaRPr lang="ru-RU" sz="1600" dirty="0">
                        <a:effectLst/>
                        <a:latin typeface="Calibri"/>
                        <a:ea typeface="Times New Roman"/>
                        <a:cs typeface="Times New Roman"/>
                      </a:endParaRPr>
                    </a:p>
                  </a:txBody>
                  <a:tcPr marL="38349" marR="38349" marT="0" marB="0"/>
                </a:tc>
              </a:tr>
              <a:tr h="788490">
                <a:tc>
                  <a:txBody>
                    <a:bodyPr/>
                    <a:lstStyle/>
                    <a:p>
                      <a:pPr>
                        <a:lnSpc>
                          <a:spcPct val="115000"/>
                        </a:lnSpc>
                        <a:spcAft>
                          <a:spcPts val="0"/>
                        </a:spcAft>
                      </a:pPr>
                      <a:r>
                        <a:rPr lang="kk-KZ" sz="1600">
                          <a:effectLst/>
                        </a:rPr>
                        <a:t> </a:t>
                      </a:r>
                      <a:endParaRPr lang="ru-RU" sz="1600">
                        <a:effectLst/>
                        <a:latin typeface="Calibri"/>
                        <a:ea typeface="Times New Roman"/>
                        <a:cs typeface="Times New Roman"/>
                      </a:endParaRPr>
                    </a:p>
                  </a:txBody>
                  <a:tcPr marL="38349" marR="38349" marT="0" marB="0"/>
                </a:tc>
                <a:tc>
                  <a:txBody>
                    <a:bodyPr/>
                    <a:lstStyle/>
                    <a:p>
                      <a:pPr>
                        <a:lnSpc>
                          <a:spcPct val="115000"/>
                        </a:lnSpc>
                        <a:spcAft>
                          <a:spcPts val="0"/>
                        </a:spcAft>
                      </a:pPr>
                      <a:r>
                        <a:rPr lang="kk-KZ" sz="1600" dirty="0">
                          <a:effectLst/>
                        </a:rPr>
                        <a:t>Ақпараттар аясындағы, бұқаралық ақпарат құралдары және технологиялар саласындағы дағдылар. </a:t>
                      </a:r>
                      <a:endParaRPr lang="ru-RU" sz="1600" dirty="0">
                        <a:effectLst/>
                        <a:latin typeface="Calibri"/>
                        <a:ea typeface="Times New Roman"/>
                        <a:cs typeface="Times New Roman"/>
                      </a:endParaRPr>
                    </a:p>
                  </a:txBody>
                  <a:tcPr marL="38349" marR="38349" marT="0" marB="0"/>
                </a:tc>
                <a:tc>
                  <a:txBody>
                    <a:bodyPr/>
                    <a:lstStyle/>
                    <a:p>
                      <a:pPr>
                        <a:lnSpc>
                          <a:spcPct val="115000"/>
                        </a:lnSpc>
                        <a:spcAft>
                          <a:spcPts val="0"/>
                        </a:spcAft>
                      </a:pPr>
                      <a:r>
                        <a:rPr lang="kk-KZ" sz="1600" dirty="0">
                          <a:effectLst/>
                        </a:rPr>
                        <a:t> </a:t>
                      </a:r>
                      <a:endParaRPr lang="ru-RU" sz="1600" dirty="0">
                        <a:effectLst/>
                        <a:latin typeface="Calibri"/>
                        <a:ea typeface="Times New Roman"/>
                        <a:cs typeface="Times New Roman"/>
                      </a:endParaRPr>
                    </a:p>
                  </a:txBody>
                  <a:tcPr marL="38349" marR="38349" marT="0" marB="0"/>
                </a:tc>
                <a:tc>
                  <a:txBody>
                    <a:bodyPr/>
                    <a:lstStyle/>
                    <a:p>
                      <a:pPr>
                        <a:lnSpc>
                          <a:spcPct val="115000"/>
                        </a:lnSpc>
                        <a:spcAft>
                          <a:spcPts val="0"/>
                        </a:spcAft>
                      </a:pPr>
                      <a:r>
                        <a:rPr lang="kk-KZ" sz="1600" dirty="0">
                          <a:effectLst/>
                        </a:rPr>
                        <a:t> </a:t>
                      </a:r>
                      <a:endParaRPr lang="ru-RU" sz="1600" dirty="0">
                        <a:effectLst/>
                        <a:latin typeface="Calibri"/>
                        <a:ea typeface="Times New Roman"/>
                        <a:cs typeface="Times New Roman"/>
                      </a:endParaRPr>
                    </a:p>
                  </a:txBody>
                  <a:tcPr marL="38349" marR="38349" marT="0" marB="0"/>
                </a:tc>
              </a:tr>
            </a:tbl>
          </a:graphicData>
        </a:graphic>
      </p:graphicFrame>
    </p:spTree>
    <p:extLst>
      <p:ext uri="{BB962C8B-B14F-4D97-AF65-F5344CB8AC3E}">
        <p14:creationId xmlns:p14="http://schemas.microsoft.com/office/powerpoint/2010/main" val="38846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Әдіс-тәсілдер</a:t>
            </a:r>
            <a:r>
              <a:rPr lang="ru-RU" dirty="0"/>
              <a:t/>
            </a:r>
            <a:br>
              <a:rPr lang="ru-RU" dirty="0"/>
            </a:br>
            <a:r>
              <a:rPr lang="kk-KZ" dirty="0"/>
              <a:t/>
            </a:r>
            <a:br>
              <a:rPr lang="kk-KZ" dirty="0"/>
            </a:br>
            <a:endParaRPr lang="ru-RU" dirty="0"/>
          </a:p>
        </p:txBody>
      </p:sp>
      <p:sp>
        <p:nvSpPr>
          <p:cNvPr id="3" name="Текст 2"/>
          <p:cNvSpPr>
            <a:spLocks noGrp="1"/>
          </p:cNvSpPr>
          <p:nvPr>
            <p:ph type="body" sz="half" idx="2"/>
          </p:nvPr>
        </p:nvSpPr>
        <p:spPr/>
        <p:txBody>
          <a:bodyPr/>
          <a:lstStyle/>
          <a:p>
            <a:endParaRPr lang="ru-RU" dirty="0"/>
          </a:p>
        </p:txBody>
      </p:sp>
      <p:sp>
        <p:nvSpPr>
          <p:cNvPr id="4" name="Объект 3"/>
          <p:cNvSpPr>
            <a:spLocks noGrp="1"/>
          </p:cNvSpPr>
          <p:nvPr>
            <p:ph idx="1"/>
          </p:nvPr>
        </p:nvSpPr>
        <p:spPr/>
        <p:txBody>
          <a:bodyPr/>
          <a:lstStyle/>
          <a:p>
            <a:r>
              <a:rPr lang="kk-KZ" dirty="0"/>
              <a:t>ақпаратты визуализациялау </a:t>
            </a:r>
            <a:endParaRPr lang="kk-KZ" dirty="0" smtClean="0"/>
          </a:p>
          <a:p>
            <a:r>
              <a:rPr lang="kk-KZ" dirty="0"/>
              <a:t>сандық дерекке сүйенген гистограмма, екіншісі – кеңістіктік таралуды көрсететін картографиялық қосымшалар. </a:t>
            </a:r>
            <a:endParaRPr lang="kk-KZ" dirty="0" smtClean="0"/>
          </a:p>
          <a:p>
            <a:r>
              <a:rPr lang="kk-KZ" dirty="0"/>
              <a:t>STEM </a:t>
            </a:r>
            <a:r>
              <a:rPr lang="kk-KZ" dirty="0" smtClean="0"/>
              <a:t>- </a:t>
            </a:r>
            <a:r>
              <a:rPr lang="kk-KZ" dirty="0"/>
              <a:t>ғылыми, технологиялық, инженерлік, және математикалық информациялық сауаттылықты </a:t>
            </a:r>
            <a:r>
              <a:rPr lang="kk-KZ" dirty="0" smtClean="0"/>
              <a:t>қатар пайдалану</a:t>
            </a:r>
          </a:p>
          <a:p>
            <a:r>
              <a:rPr lang="kk-KZ" dirty="0" smtClean="0"/>
              <a:t>қазіргі </a:t>
            </a:r>
            <a:r>
              <a:rPr lang="kk-KZ" dirty="0"/>
              <a:t>сандық </a:t>
            </a:r>
            <a:r>
              <a:rPr lang="kk-KZ" dirty="0" smtClean="0"/>
              <a:t>технологиялар</a:t>
            </a:r>
          </a:p>
          <a:p>
            <a:r>
              <a:rPr lang="kk-KZ" dirty="0"/>
              <a:t>жергілікті </a:t>
            </a:r>
            <a:r>
              <a:rPr lang="kk-KZ" dirty="0" smtClean="0"/>
              <a:t>халық факторы</a:t>
            </a:r>
            <a:endParaRPr lang="ru-RU" dirty="0"/>
          </a:p>
        </p:txBody>
      </p:sp>
      <p:sp>
        <p:nvSpPr>
          <p:cNvPr id="5" name="Номер слайда 4"/>
          <p:cNvSpPr>
            <a:spLocks noGrp="1"/>
          </p:cNvSpPr>
          <p:nvPr>
            <p:ph type="sldNum" sz="quarter" idx="12"/>
          </p:nvPr>
        </p:nvSpPr>
        <p:spPr/>
        <p:txBody>
          <a:bodyPr/>
          <a:lstStyle/>
          <a:p>
            <a:pPr rtl="0"/>
            <a:fld id="{CA8D9AD5-F248-4919-864A-CFD76CC027D6}" type="slidenum">
              <a:rPr lang="ru-RU" smtClean="0"/>
              <a:pPr rtl="0"/>
              <a:t>11</a:t>
            </a:fld>
            <a:endParaRPr lang="ru-RU"/>
          </a:p>
        </p:txBody>
      </p:sp>
    </p:spTree>
    <p:extLst>
      <p:ext uri="{BB962C8B-B14F-4D97-AF65-F5344CB8AC3E}">
        <p14:creationId xmlns:p14="http://schemas.microsoft.com/office/powerpoint/2010/main" val="327036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336" y="188640"/>
            <a:ext cx="3096344" cy="6336704"/>
          </a:xfrm>
        </p:spPr>
        <p:txBody>
          <a:bodyPr>
            <a:normAutofit fontScale="90000"/>
          </a:bodyPr>
          <a:lstStyle/>
          <a:p>
            <a:r>
              <a:rPr lang="kk-KZ" b="1" dirty="0" smtClean="0">
                <a:latin typeface="Arial Narrow" pitchFamily="34" charset="0"/>
                <a:cs typeface="Arial" pitchFamily="34" charset="0"/>
              </a:rPr>
              <a:t/>
            </a:r>
            <a:br>
              <a:rPr lang="kk-KZ" b="1" dirty="0" smtClean="0">
                <a:latin typeface="Arial Narrow" pitchFamily="34" charset="0"/>
                <a:cs typeface="Arial" pitchFamily="34" charset="0"/>
              </a:rPr>
            </a:br>
            <a:r>
              <a:rPr lang="kk-KZ" b="1" dirty="0">
                <a:latin typeface="Arial Narrow" pitchFamily="34" charset="0"/>
                <a:cs typeface="Arial" pitchFamily="34" charset="0"/>
              </a:rPr>
              <a:t/>
            </a:r>
            <a:br>
              <a:rPr lang="kk-KZ" b="1" dirty="0">
                <a:latin typeface="Arial Narrow" pitchFamily="34" charset="0"/>
                <a:cs typeface="Arial" pitchFamily="34" charset="0"/>
              </a:rPr>
            </a:br>
            <a:r>
              <a:rPr lang="kk-KZ" b="1" dirty="0" smtClean="0">
                <a:latin typeface="Arial Narrow" pitchFamily="34" charset="0"/>
                <a:cs typeface="Arial" pitchFamily="34" charset="0"/>
              </a:rPr>
              <a:t/>
            </a:r>
            <a:br>
              <a:rPr lang="kk-KZ" b="1" dirty="0" smtClean="0">
                <a:latin typeface="Arial Narrow" pitchFamily="34" charset="0"/>
                <a:cs typeface="Arial" pitchFamily="34" charset="0"/>
              </a:rPr>
            </a:br>
            <a:r>
              <a:rPr lang="kk-KZ" b="1" dirty="0">
                <a:latin typeface="Arial Narrow" pitchFamily="34" charset="0"/>
                <a:cs typeface="Arial" pitchFamily="34" charset="0"/>
              </a:rPr>
              <a:t/>
            </a:r>
            <a:br>
              <a:rPr lang="kk-KZ" b="1" dirty="0">
                <a:latin typeface="Arial Narrow" pitchFamily="34" charset="0"/>
                <a:cs typeface="Arial" pitchFamily="34" charset="0"/>
              </a:rPr>
            </a:br>
            <a:r>
              <a:rPr lang="kk-KZ" b="1" dirty="0" smtClean="0">
                <a:latin typeface="Arial Narrow" pitchFamily="34" charset="0"/>
                <a:cs typeface="Arial" pitchFamily="34" charset="0"/>
              </a:rPr>
              <a:t/>
            </a:r>
            <a:br>
              <a:rPr lang="kk-KZ" b="1" dirty="0" smtClean="0">
                <a:latin typeface="Arial Narrow" pitchFamily="34" charset="0"/>
                <a:cs typeface="Arial" pitchFamily="34" charset="0"/>
              </a:rPr>
            </a:br>
            <a:r>
              <a:rPr lang="kk-KZ" b="1" dirty="0">
                <a:latin typeface="Arial Narrow" pitchFamily="34" charset="0"/>
                <a:cs typeface="Arial" pitchFamily="34" charset="0"/>
              </a:rPr>
              <a:t/>
            </a:r>
            <a:br>
              <a:rPr lang="kk-KZ" b="1" dirty="0">
                <a:latin typeface="Arial Narrow" pitchFamily="34" charset="0"/>
                <a:cs typeface="Arial" pitchFamily="34" charset="0"/>
              </a:rPr>
            </a:br>
            <a:r>
              <a:rPr lang="kk-KZ" b="1" dirty="0" smtClean="0">
                <a:latin typeface="Arial Narrow" pitchFamily="34" charset="0"/>
                <a:cs typeface="Arial" pitchFamily="34" charset="0"/>
              </a:rPr>
              <a:t/>
            </a:r>
            <a:br>
              <a:rPr lang="kk-KZ" b="1" dirty="0" smtClean="0">
                <a:latin typeface="Arial Narrow" pitchFamily="34" charset="0"/>
                <a:cs typeface="Arial" pitchFamily="34" charset="0"/>
              </a:rPr>
            </a:br>
            <a:r>
              <a:rPr lang="kk-KZ" dirty="0">
                <a:latin typeface="Arial Narrow" pitchFamily="34" charset="0"/>
                <a:cs typeface="Arial" pitchFamily="34" charset="0"/>
              </a:rPr>
              <a:t/>
            </a:r>
            <a:br>
              <a:rPr lang="kk-KZ" dirty="0">
                <a:latin typeface="Arial Narrow" pitchFamily="34" charset="0"/>
                <a:cs typeface="Arial" pitchFamily="34" charset="0"/>
              </a:rPr>
            </a:br>
            <a:r>
              <a:rPr lang="kk-KZ" dirty="0" smtClean="0">
                <a:latin typeface="Arial Narrow" pitchFamily="34" charset="0"/>
                <a:cs typeface="Arial" pitchFamily="34" charset="0"/>
              </a:rPr>
              <a:t/>
            </a:r>
            <a:br>
              <a:rPr lang="kk-KZ" dirty="0" smtClean="0">
                <a:latin typeface="Arial Narrow" pitchFamily="34" charset="0"/>
                <a:cs typeface="Arial" pitchFamily="34" charset="0"/>
              </a:rPr>
            </a:br>
            <a:r>
              <a:rPr lang="kk-KZ" dirty="0">
                <a:latin typeface="Arial Narrow" pitchFamily="34" charset="0"/>
                <a:cs typeface="Arial" pitchFamily="34" charset="0"/>
              </a:rPr>
              <a:t/>
            </a:r>
            <a:br>
              <a:rPr lang="kk-KZ" dirty="0">
                <a:latin typeface="Arial Narrow" pitchFamily="34" charset="0"/>
                <a:cs typeface="Arial" pitchFamily="34" charset="0"/>
              </a:rPr>
            </a:br>
            <a:r>
              <a:rPr lang="kk-KZ" dirty="0" smtClean="0">
                <a:latin typeface="Arial Narrow" pitchFamily="34" charset="0"/>
                <a:cs typeface="Arial" pitchFamily="34" charset="0"/>
              </a:rPr>
              <a:t/>
            </a:r>
            <a:br>
              <a:rPr lang="kk-KZ" dirty="0" smtClean="0">
                <a:latin typeface="Arial Narrow" pitchFamily="34" charset="0"/>
                <a:cs typeface="Arial" pitchFamily="34" charset="0"/>
              </a:rPr>
            </a:br>
            <a:r>
              <a:rPr lang="kk-KZ" dirty="0">
                <a:latin typeface="Arial Narrow" pitchFamily="34" charset="0"/>
                <a:cs typeface="Arial" pitchFamily="34" charset="0"/>
              </a:rPr>
              <a:t/>
            </a:r>
            <a:br>
              <a:rPr lang="kk-KZ" dirty="0">
                <a:latin typeface="Arial Narrow" pitchFamily="34" charset="0"/>
                <a:cs typeface="Arial" pitchFamily="34" charset="0"/>
              </a:rPr>
            </a:br>
            <a:r>
              <a:rPr lang="kk-KZ" dirty="0" smtClean="0">
                <a:latin typeface="Arial Narrow" pitchFamily="34" charset="0"/>
                <a:cs typeface="Arial" pitchFamily="34" charset="0"/>
              </a:rPr>
              <a:t/>
            </a:r>
            <a:br>
              <a:rPr lang="kk-KZ" dirty="0" smtClean="0">
                <a:latin typeface="Arial Narrow" pitchFamily="34" charset="0"/>
                <a:cs typeface="Arial" pitchFamily="34" charset="0"/>
              </a:rPr>
            </a:br>
            <a:r>
              <a:rPr lang="kk-KZ" dirty="0">
                <a:latin typeface="Arial Narrow" pitchFamily="34" charset="0"/>
                <a:cs typeface="Arial" pitchFamily="34" charset="0"/>
              </a:rPr>
              <a:t/>
            </a:r>
            <a:br>
              <a:rPr lang="kk-KZ" dirty="0">
                <a:latin typeface="Arial Narrow" pitchFamily="34" charset="0"/>
                <a:cs typeface="Arial" pitchFamily="34" charset="0"/>
              </a:rPr>
            </a:br>
            <a:r>
              <a:rPr lang="en-US" dirty="0" smtClean="0">
                <a:latin typeface="Arial Narrow" pitchFamily="34" charset="0"/>
                <a:cs typeface="Arial" pitchFamily="34" charset="0"/>
              </a:rPr>
              <a:t/>
            </a:r>
            <a:br>
              <a:rPr lang="en-US" dirty="0" smtClean="0">
                <a:latin typeface="Arial Narrow" pitchFamily="34" charset="0"/>
                <a:cs typeface="Arial" pitchFamily="34" charset="0"/>
              </a:rPr>
            </a:br>
            <a:r>
              <a:rPr lang="en-US" dirty="0">
                <a:latin typeface="Arial Narrow" pitchFamily="34" charset="0"/>
                <a:cs typeface="Arial" pitchFamily="34" charset="0"/>
              </a:rPr>
              <a:t/>
            </a:r>
            <a:br>
              <a:rPr lang="en-US" dirty="0">
                <a:latin typeface="Arial Narrow" pitchFamily="34" charset="0"/>
                <a:cs typeface="Arial" pitchFamily="34" charset="0"/>
              </a:rPr>
            </a:br>
            <a:r>
              <a:rPr lang="en-US" dirty="0" smtClean="0">
                <a:latin typeface="Arial Narrow" pitchFamily="34" charset="0"/>
                <a:cs typeface="Arial" pitchFamily="34" charset="0"/>
              </a:rPr>
              <a:t/>
            </a:r>
            <a:br>
              <a:rPr lang="en-US" dirty="0" smtClean="0">
                <a:latin typeface="Arial Narrow" pitchFamily="34" charset="0"/>
                <a:cs typeface="Arial" pitchFamily="34" charset="0"/>
              </a:rPr>
            </a:br>
            <a:r>
              <a:rPr lang="en-US" dirty="0">
                <a:latin typeface="Arial Narrow" pitchFamily="34" charset="0"/>
                <a:cs typeface="Arial" pitchFamily="34" charset="0"/>
              </a:rPr>
              <a:t/>
            </a:r>
            <a:br>
              <a:rPr lang="en-US" dirty="0">
                <a:latin typeface="Arial Narrow" pitchFamily="34" charset="0"/>
                <a:cs typeface="Arial" pitchFamily="34" charset="0"/>
              </a:rPr>
            </a:br>
            <a:r>
              <a:rPr lang="en-US" dirty="0" smtClean="0">
                <a:latin typeface="Arial Narrow" pitchFamily="34" charset="0"/>
                <a:cs typeface="Arial" pitchFamily="34" charset="0"/>
              </a:rPr>
              <a:t/>
            </a:r>
            <a:br>
              <a:rPr lang="en-US" dirty="0" smtClean="0">
                <a:latin typeface="Arial Narrow" pitchFamily="34" charset="0"/>
                <a:cs typeface="Arial" pitchFamily="34" charset="0"/>
              </a:rPr>
            </a:br>
            <a:r>
              <a:rPr lang="en-US" dirty="0">
                <a:latin typeface="Arial Narrow" pitchFamily="34" charset="0"/>
                <a:cs typeface="Arial" pitchFamily="34" charset="0"/>
              </a:rPr>
              <a:t/>
            </a:r>
            <a:br>
              <a:rPr lang="en-US" dirty="0">
                <a:latin typeface="Arial Narrow" pitchFamily="34" charset="0"/>
                <a:cs typeface="Arial" pitchFamily="34" charset="0"/>
              </a:rPr>
            </a:br>
            <a:r>
              <a:rPr lang="en-US" dirty="0" smtClean="0">
                <a:latin typeface="Arial Narrow" pitchFamily="34" charset="0"/>
                <a:cs typeface="Arial" pitchFamily="34" charset="0"/>
              </a:rPr>
              <a:t/>
            </a:r>
            <a:br>
              <a:rPr lang="en-US" dirty="0" smtClean="0">
                <a:latin typeface="Arial Narrow" pitchFamily="34" charset="0"/>
                <a:cs typeface="Arial" pitchFamily="34" charset="0"/>
              </a:rPr>
            </a:br>
            <a:r>
              <a:rPr lang="en-US" sz="3600" dirty="0">
                <a:latin typeface="Arial Narrow" pitchFamily="34" charset="0"/>
                <a:cs typeface="Arial" pitchFamily="34" charset="0"/>
              </a:rPr>
              <a:t/>
            </a:r>
            <a:br>
              <a:rPr lang="en-US" sz="3600" dirty="0">
                <a:latin typeface="Arial Narrow" pitchFamily="34" charset="0"/>
                <a:cs typeface="Arial" pitchFamily="34" charset="0"/>
              </a:rPr>
            </a:br>
            <a:r>
              <a:rPr lang="kk-KZ" sz="3600" b="1" dirty="0" smtClean="0">
                <a:latin typeface="Arial Narrow" pitchFamily="34" charset="0"/>
                <a:cs typeface="Arial" pitchFamily="34" charset="0"/>
              </a:rPr>
              <a:t>ТАҚЫРЫПТЫҢ </a:t>
            </a:r>
            <a:br>
              <a:rPr lang="kk-KZ" sz="3600" b="1" dirty="0" smtClean="0">
                <a:latin typeface="Arial Narrow" pitchFamily="34" charset="0"/>
                <a:cs typeface="Arial" pitchFamily="34" charset="0"/>
              </a:rPr>
            </a:br>
            <a:r>
              <a:rPr lang="kk-KZ" sz="4000" b="1" dirty="0" smtClean="0">
                <a:latin typeface="Arial Narrow" pitchFamily="34" charset="0"/>
                <a:cs typeface="Arial" pitchFamily="34" charset="0"/>
              </a:rPr>
              <a:t>ӨЗЕКТІЛІГІ</a:t>
            </a:r>
            <a:r>
              <a:rPr lang="kk-KZ" sz="5300" dirty="0">
                <a:latin typeface="Arial Narrow" pitchFamily="34" charset="0"/>
                <a:cs typeface="Arial" pitchFamily="34" charset="0"/>
              </a:rPr>
              <a:t>:</a:t>
            </a:r>
            <a:br>
              <a:rPr lang="kk-KZ" sz="5300" dirty="0">
                <a:latin typeface="Arial Narrow" pitchFamily="34" charset="0"/>
                <a:cs typeface="Arial" pitchFamily="34" charset="0"/>
              </a:rPr>
            </a:br>
            <a:r>
              <a:rPr lang="kk-KZ" sz="5300" dirty="0">
                <a:latin typeface="Arial Narrow" pitchFamily="34" charset="0"/>
                <a:cs typeface="Arial" pitchFamily="34" charset="0"/>
              </a:rPr>
              <a:t/>
            </a:r>
            <a:br>
              <a:rPr lang="kk-KZ" sz="5300" dirty="0">
                <a:latin typeface="Arial Narrow" pitchFamily="34" charset="0"/>
                <a:cs typeface="Arial" pitchFamily="34" charset="0"/>
              </a:rPr>
            </a:br>
            <a:r>
              <a:rPr lang="kk-KZ" dirty="0" smtClean="0">
                <a:latin typeface="Arial Narrow" pitchFamily="34" charset="0"/>
                <a:cs typeface="Arial" pitchFamily="34" charset="0"/>
              </a:rPr>
              <a:t/>
            </a:r>
            <a:br>
              <a:rPr lang="kk-KZ" dirty="0" smtClean="0">
                <a:latin typeface="Arial Narrow" pitchFamily="34" charset="0"/>
                <a:cs typeface="Arial" pitchFamily="34" charset="0"/>
              </a:rPr>
            </a:br>
            <a:endParaRPr lang="ru-RU" dirty="0">
              <a:latin typeface="Arial Narrow" pitchFamily="34" charset="0"/>
              <a:cs typeface="Arial" pitchFamily="34" charset="0"/>
            </a:endParaRPr>
          </a:p>
        </p:txBody>
      </p:sp>
      <p:sp>
        <p:nvSpPr>
          <p:cNvPr id="4" name="Объект 3"/>
          <p:cNvSpPr>
            <a:spLocks noGrp="1"/>
          </p:cNvSpPr>
          <p:nvPr>
            <p:ph idx="1"/>
          </p:nvPr>
        </p:nvSpPr>
        <p:spPr>
          <a:xfrm>
            <a:off x="3143672" y="0"/>
            <a:ext cx="8602568" cy="6858000"/>
          </a:xfrm>
          <a:solidFill>
            <a:schemeClr val="bg1"/>
          </a:solidFill>
        </p:spPr>
        <p:txBody>
          <a:bodyPr>
            <a:normAutofit/>
          </a:bodyPr>
          <a:lstStyle/>
          <a:p>
            <a:pPr algn="just"/>
            <a:endParaRPr lang="kk-KZ" sz="2200" dirty="0" smtClean="0"/>
          </a:p>
          <a:p>
            <a:pPr algn="just"/>
            <a:endParaRPr lang="kk-KZ" sz="2200" dirty="0"/>
          </a:p>
          <a:p>
            <a:pPr algn="just">
              <a:lnSpc>
                <a:spcPct val="100000"/>
              </a:lnSpc>
            </a:pPr>
            <a:r>
              <a:rPr lang="kk-KZ" sz="1600" dirty="0"/>
              <a:t>Қазақстан аумағында ауа температурасының орташа жылдық өсуі әрбір 10 жыл сайын 0,34</a:t>
            </a:r>
            <a:r>
              <a:rPr lang="kk-KZ" sz="1600" baseline="30000" dirty="0"/>
              <a:t>0</a:t>
            </a:r>
            <a:r>
              <a:rPr lang="kk-KZ" sz="1600" dirty="0"/>
              <a:t>С [Казгидро]. </a:t>
            </a:r>
            <a:endParaRPr lang="en-US" sz="1600" dirty="0" smtClean="0"/>
          </a:p>
          <a:p>
            <a:pPr algn="just">
              <a:lnSpc>
                <a:spcPct val="100000"/>
              </a:lnSpc>
            </a:pPr>
            <a:r>
              <a:rPr lang="kk-KZ" sz="1600" dirty="0"/>
              <a:t>Қазақстан тауларындағы мұздықтар саны 2 793-тен 2 054-ке дейін, яғни 1/4-тен астамға қысқарған. Олардың ауданы шамамен 713 шаршы шақырымға азайды, ал көлемі 30,7 шаршы шақырымға азайды [Вилесов].</a:t>
            </a:r>
            <a:r>
              <a:rPr lang="kk-KZ" sz="1600" dirty="0" smtClean="0">
                <a:ea typeface="Batang" pitchFamily="18" charset="-127"/>
                <a:cs typeface="Arial" pitchFamily="34" charset="0"/>
              </a:rPr>
              <a:t> </a:t>
            </a:r>
            <a:endParaRPr lang="en-US" sz="1600" dirty="0" smtClean="0">
              <a:ea typeface="Batang" pitchFamily="18" charset="-127"/>
              <a:cs typeface="Arial" pitchFamily="34" charset="0"/>
            </a:endParaRPr>
          </a:p>
          <a:p>
            <a:pPr algn="just">
              <a:lnSpc>
                <a:spcPct val="100000"/>
              </a:lnSpc>
            </a:pPr>
            <a:r>
              <a:rPr lang="kk-KZ" sz="1600" dirty="0"/>
              <a:t>2050 жылға қарай климаттың өзгеруінің әсерінен Жайық өзендерінің ағыны 2,2 км</a:t>
            </a:r>
            <a:r>
              <a:rPr lang="kk-KZ" sz="1600" baseline="30000" dirty="0"/>
              <a:t>2</a:t>
            </a:r>
            <a:r>
              <a:rPr lang="kk-KZ" sz="1600" dirty="0"/>
              <a:t>, Ертіс (Ертіс) – 1,4 км</a:t>
            </a:r>
            <a:r>
              <a:rPr lang="kk-KZ" sz="1600" baseline="30000" dirty="0"/>
              <a:t>2</a:t>
            </a:r>
            <a:r>
              <a:rPr lang="kk-KZ" sz="1600" dirty="0"/>
              <a:t>, Есіл-1,1км</a:t>
            </a:r>
            <a:r>
              <a:rPr lang="kk-KZ" sz="1600" baseline="30000" dirty="0"/>
              <a:t>2</a:t>
            </a:r>
            <a:r>
              <a:rPr lang="kk-KZ" sz="1600" dirty="0"/>
              <a:t>, Тобыл-0,1 км</a:t>
            </a:r>
            <a:r>
              <a:rPr lang="kk-KZ" sz="1600" baseline="30000" dirty="0"/>
              <a:t>2</a:t>
            </a:r>
            <a:r>
              <a:rPr lang="kk-KZ" sz="1600" dirty="0"/>
              <a:t>-қа қысқарады деп күтілуде. Осылайша, шетелдік зерттеушілердің бағалауы бойынша Қазақстанда су тапшылығының туындау қаупі бар, ал 2050 жылға қарай республика апатты су күйзелісіне ұшыраған мемлекеттерінің тізімінде болуы мүмкін</a:t>
            </a:r>
            <a:r>
              <a:rPr lang="kk-KZ" sz="1600" dirty="0" smtClean="0"/>
              <a:t>.</a:t>
            </a:r>
            <a:endParaRPr lang="en-US" sz="1600" dirty="0" smtClean="0"/>
          </a:p>
          <a:p>
            <a:pPr algn="just">
              <a:lnSpc>
                <a:spcPct val="100000"/>
              </a:lnSpc>
            </a:pPr>
            <a:r>
              <a:rPr lang="kk-KZ" sz="1600" dirty="0" smtClean="0"/>
              <a:t>Қазақстан </a:t>
            </a:r>
            <a:r>
              <a:rPr lang="kk-KZ" sz="1600" dirty="0"/>
              <a:t>ЖІӨ көміртегінің сыйымдылығы бойынша елдердің әлемдік рейтингінде 11-ші орында, сонымен қатар жан басына шаққандағы СО</a:t>
            </a:r>
            <a:r>
              <a:rPr lang="kk-KZ" sz="1600" baseline="-25000" dirty="0"/>
              <a:t>2</a:t>
            </a:r>
            <a:r>
              <a:rPr lang="kk-KZ" sz="1600" dirty="0"/>
              <a:t> шығарындылары бойынша алғашқы 15 елдің қатарына кіреді. </a:t>
            </a:r>
            <a:endParaRPr lang="en-US" sz="1600" dirty="0" smtClean="0"/>
          </a:p>
          <a:p>
            <a:pPr algn="just">
              <a:lnSpc>
                <a:spcPct val="100000"/>
              </a:lnSpc>
            </a:pPr>
            <a:r>
              <a:rPr lang="kk-KZ" sz="1600" dirty="0"/>
              <a:t>Шешім ретінде білім берудің рөлі баса айтылып, формалды, формалды емес білім беру каналдарын,  мектепте, ЖОО-нда, ересек адамдарға білім беру әлеуеті пайдаланылу бекітіледі. Білім беру өз деңгейінде адамдарды мүлдем ерекшеленетін болашаққа дайындап, бейімдеуді қамтамасыз етуі керек. </a:t>
            </a:r>
            <a:r>
              <a:rPr lang="kk-KZ" sz="1600" dirty="0" smtClean="0"/>
              <a:t>Бұл </a:t>
            </a:r>
            <a:r>
              <a:rPr lang="kk-KZ" sz="1600" dirty="0"/>
              <a:t>мағынадағы білім беру – мәдени өзгерістердің шешуші факторы және болашақты модельдеудің күшті құралдарының </a:t>
            </a:r>
            <a:r>
              <a:rPr lang="kk-KZ" sz="1600" dirty="0" smtClean="0"/>
              <a:t>бірі.</a:t>
            </a:r>
          </a:p>
          <a:p>
            <a:pPr algn="just">
              <a:lnSpc>
                <a:spcPct val="100000"/>
              </a:lnSpc>
            </a:pPr>
            <a:r>
              <a:rPr lang="kk-KZ" sz="1600" dirty="0"/>
              <a:t>Сондықтан да, </a:t>
            </a:r>
            <a:r>
              <a:rPr lang="kk-KZ" sz="1600" b="1" dirty="0"/>
              <a:t>климаттың өзгеруі аясындағы білім беру жалпы білім беруде маңызды орын алуы керек</a:t>
            </a:r>
            <a:r>
              <a:rPr lang="kk-KZ" sz="1600" dirty="0" smtClean="0"/>
              <a:t>. Климаттың </a:t>
            </a:r>
            <a:r>
              <a:rPr lang="kk-KZ" sz="1600" dirty="0"/>
              <a:t>өзгеруін </a:t>
            </a:r>
            <a:r>
              <a:rPr lang="kk-KZ" sz="1600" dirty="0" smtClean="0"/>
              <a:t>оқыту мәселесі </a:t>
            </a:r>
            <a:r>
              <a:rPr lang="kk-KZ" sz="1600" dirty="0"/>
              <a:t>толық зерттелмеген және білім беру саласына ендірілмеген. </a:t>
            </a:r>
            <a:endParaRPr lang="ru-RU" sz="1600" dirty="0">
              <a:solidFill>
                <a:srgbClr val="C00000"/>
              </a:solidFill>
              <a:ea typeface="Batang" pitchFamily="18" charset="-127"/>
              <a:cs typeface="Arial" pitchFamily="34" charset="0"/>
            </a:endParaRPr>
          </a:p>
        </p:txBody>
      </p:sp>
      <p:pic>
        <p:nvPicPr>
          <p:cNvPr id="2050" name="Picture 2" descr="Қоршаған ортаны қорғауда ауқымды жұмыстар атқарылған Alashainasy.k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548680"/>
            <a:ext cx="2736304"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02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352" y="260648"/>
            <a:ext cx="4032448" cy="5976664"/>
          </a:xfrm>
        </p:spPr>
        <p:txBody>
          <a:bodyPr>
            <a:normAutofit/>
          </a:bodyPr>
          <a:lstStyle/>
          <a:p>
            <a:r>
              <a:rPr lang="kk-KZ" sz="3200" b="1" dirty="0" smtClean="0">
                <a:latin typeface="Arial" panose="020B0604020202020204" pitchFamily="34" charset="0"/>
                <a:cs typeface="Arial" panose="020B0604020202020204" pitchFamily="34" charset="0"/>
              </a:rPr>
              <a:t>Тұрақты даму мақсатында білім беру деген не?</a:t>
            </a:r>
            <a:endParaRPr lang="ru-RU" sz="3200" b="1" dirty="0"/>
          </a:p>
        </p:txBody>
      </p:sp>
      <p:sp>
        <p:nvSpPr>
          <p:cNvPr id="4" name="Объект 3"/>
          <p:cNvSpPr>
            <a:spLocks noGrp="1"/>
          </p:cNvSpPr>
          <p:nvPr>
            <p:ph idx="1"/>
          </p:nvPr>
        </p:nvSpPr>
        <p:spPr>
          <a:xfrm>
            <a:off x="4727848" y="692696"/>
            <a:ext cx="7234416" cy="6165304"/>
          </a:xfrm>
        </p:spPr>
        <p:txBody>
          <a:bodyPr>
            <a:normAutofit fontScale="92500" lnSpcReduction="10000"/>
          </a:bodyPr>
          <a:lstStyle/>
          <a:p>
            <a:pPr algn="just"/>
            <a:r>
              <a:rPr lang="kk-KZ" sz="2800" dirty="0">
                <a:solidFill>
                  <a:srgbClr val="FF0000"/>
                </a:solidFill>
              </a:rPr>
              <a:t>Тұрақты даму мақсатында білім беру (ТДБ) </a:t>
            </a:r>
            <a:r>
              <a:rPr lang="kk-KZ" sz="2800" dirty="0"/>
              <a:t>– бұл тұрақты даму және білім, білік, перспектива мен құндылықтарды дамыту мәселелері арасындағы өзара байланысты қамтамасыз ету және түсінікті кеңейту мақсаттарына дярлау, сонымен қатар ақпараттандыру, білім беру аспектілерін бірге қарастыратын динамикалық тұжырым. </a:t>
            </a:r>
            <a:endParaRPr lang="ru-RU" sz="2800" dirty="0"/>
          </a:p>
          <a:p>
            <a:pPr algn="just"/>
            <a:endParaRPr lang="kk-KZ" sz="2800" b="1" dirty="0" smtClean="0">
              <a:solidFill>
                <a:srgbClr val="FF0000"/>
              </a:solidFill>
            </a:endParaRPr>
          </a:p>
          <a:p>
            <a:pPr algn="just"/>
            <a:r>
              <a:rPr lang="kk-KZ" sz="2800" dirty="0"/>
              <a:t>Білім беру арқылы тұрақты болашақты қамтамасыз ету үшін қажетті құндылықтарды, көзқарасты, мінез-құлықты және өмір салтын қалыптастыруға болады.  Тұрақты дамуға арналған білім – бұл ұзақ мерзімді болашақты қамтамасыз ету үшін қажетті шешімдерді қалай қабылдауға болатындығын оқыту процесі. </a:t>
            </a:r>
            <a:r>
              <a:rPr lang="kk-KZ" sz="2800" dirty="0">
                <a:solidFill>
                  <a:srgbClr val="FF0000"/>
                </a:solidFill>
              </a:rPr>
              <a:t>Болашаққа бағытталған ойлауды дамыту </a:t>
            </a:r>
            <a:r>
              <a:rPr lang="kk-KZ" sz="2800" dirty="0"/>
              <a:t>– біздің басты міндетіміз. </a:t>
            </a:r>
            <a:endParaRPr lang="ru-RU" sz="2800" dirty="0"/>
          </a:p>
          <a:p>
            <a:pPr algn="just"/>
            <a:endParaRPr lang="ru-RU" sz="2800" dirty="0"/>
          </a:p>
          <a:p>
            <a:pPr marL="502920" indent="-457200">
              <a:buFont typeface="+mj-lt"/>
              <a:buAutoNum type="arabicPeriod"/>
            </a:pPr>
            <a:endParaRPr lang="ru-RU" sz="2400" dirty="0">
              <a:solidFill>
                <a:srgbClr val="C00000"/>
              </a:solidFill>
            </a:endParaRPr>
          </a:p>
        </p:txBody>
      </p:sp>
      <p:pic>
        <p:nvPicPr>
          <p:cNvPr id="4098" name="Picture 2" descr="Мамандық: Қоршаған ортаны қорғау және өміртіршілігінің қауіпсіздіг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476672"/>
            <a:ext cx="3096344"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04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312738"/>
            <a:ext cx="9509760" cy="451966"/>
          </a:xfrm>
        </p:spPr>
        <p:txBody>
          <a:bodyPr>
            <a:normAutofit fontScale="90000"/>
          </a:bodyPr>
          <a:lstStyle/>
          <a:p>
            <a:pPr algn="ctr"/>
            <a:r>
              <a:rPr lang="kk-KZ" sz="2000" dirty="0"/>
              <a:t>Тұрақты даму бағытындағы білімнің басты ерекшеліктері</a:t>
            </a:r>
            <a:r>
              <a:rPr lang="ru-RU" sz="1600" dirty="0"/>
              <a:t/>
            </a:r>
            <a:br>
              <a:rPr lang="ru-RU" sz="1600" dirty="0"/>
            </a:br>
            <a:endParaRPr lang="ru-RU" sz="1600" dirty="0"/>
          </a:p>
        </p:txBody>
      </p:sp>
      <p:sp>
        <p:nvSpPr>
          <p:cNvPr id="4" name="AutoShape 4" descr="Геоинженерия Земли ради спасения планеты / Хабр"/>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Геоинженерия Земли ради спасения планеты / Хабр"/>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7" name="Схема 6"/>
          <p:cNvGraphicFramePr/>
          <p:nvPr>
            <p:extLst>
              <p:ext uri="{D42A27DB-BD31-4B8C-83A1-F6EECF244321}">
                <p14:modId xmlns:p14="http://schemas.microsoft.com/office/powerpoint/2010/main" val="3517310051"/>
              </p:ext>
            </p:extLst>
          </p:nvPr>
        </p:nvGraphicFramePr>
        <p:xfrm>
          <a:off x="3935760" y="908720"/>
          <a:ext cx="7889617" cy="3945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Прямоугольник 5"/>
          <p:cNvSpPr/>
          <p:nvPr/>
        </p:nvSpPr>
        <p:spPr>
          <a:xfrm>
            <a:off x="1055440" y="5229200"/>
            <a:ext cx="9937104" cy="646331"/>
          </a:xfrm>
          <a:prstGeom prst="rect">
            <a:avLst/>
          </a:prstGeom>
        </p:spPr>
        <p:txBody>
          <a:bodyPr wrap="square">
            <a:spAutoFit/>
          </a:bodyPr>
          <a:lstStyle/>
          <a:p>
            <a:r>
              <a:rPr lang="kk-KZ" dirty="0"/>
              <a:t>Білім алу, қоғамды ақпараттандыру мен білім беру тұрақты дамуға ықпал етіп, қоршаған орта мен дамуға байланысты адамдардың мүмкіндіктерін кеңейтетін үрдіс ретінде танылуы </a:t>
            </a:r>
            <a:r>
              <a:rPr lang="kk-KZ" dirty="0" smtClean="0"/>
              <a:t>керек </a:t>
            </a:r>
            <a:r>
              <a:rPr lang="kk-KZ" dirty="0" smtClean="0">
                <a:solidFill>
                  <a:srgbClr val="FF0000"/>
                </a:solidFill>
              </a:rPr>
              <a:t> </a:t>
            </a:r>
            <a:endParaRPr lang="ru-RU" dirty="0">
              <a:solidFill>
                <a:srgbClr val="FF0000"/>
              </a:solidFill>
            </a:endParaRPr>
          </a:p>
        </p:txBody>
      </p:sp>
      <p:pic>
        <p:nvPicPr>
          <p:cNvPr id="1026" name="Picture 2" descr="Тұрақты даму мақсаттары | Қазақстан Республикасының Электрондық үкіметі"/>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48680"/>
            <a:ext cx="3402498" cy="340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8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1424" y="599387"/>
            <a:ext cx="11449272" cy="504056"/>
          </a:xfrm>
        </p:spPr>
        <p:txBody>
          <a:bodyPr>
            <a:normAutofit/>
          </a:bodyPr>
          <a:lstStyle/>
          <a:p>
            <a:pPr algn="ctr"/>
            <a:r>
              <a:rPr lang="kk-KZ" sz="3200" b="1" dirty="0" smtClean="0">
                <a:solidFill>
                  <a:srgbClr val="002060"/>
                </a:solidFill>
              </a:rPr>
              <a:t>ТДМ   аясында білім берудің критерийлері</a:t>
            </a:r>
            <a:endParaRPr lang="ru-RU" sz="3200" b="1" dirty="0">
              <a:solidFill>
                <a:srgbClr val="002060"/>
              </a:solidFill>
            </a:endParaRPr>
          </a:p>
        </p:txBody>
      </p:sp>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5</a:t>
            </a:fld>
            <a:endParaRPr lang="ru-RU" noProof="0" dirty="0"/>
          </a:p>
        </p:txBody>
      </p:sp>
      <p:graphicFrame>
        <p:nvGraphicFramePr>
          <p:cNvPr id="7" name="Схема 6"/>
          <p:cNvGraphicFramePr/>
          <p:nvPr>
            <p:extLst>
              <p:ext uri="{D42A27DB-BD31-4B8C-83A1-F6EECF244321}">
                <p14:modId xmlns:p14="http://schemas.microsoft.com/office/powerpoint/2010/main" val="2968460485"/>
              </p:ext>
            </p:extLst>
          </p:nvPr>
        </p:nvGraphicFramePr>
        <p:xfrm>
          <a:off x="191344" y="1124744"/>
          <a:ext cx="12000656"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65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6</a:t>
            </a:fld>
            <a:endParaRPr lang="ru-RU" noProof="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78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2"/>
          </p:nvPr>
        </p:nvSpPr>
        <p:spPr/>
        <p:txBody>
          <a:bodyPr/>
          <a:lstStyle/>
          <a:p>
            <a:endParaRPr lang="ru-RU"/>
          </a:p>
        </p:txBody>
      </p:sp>
      <p:sp>
        <p:nvSpPr>
          <p:cNvPr id="4" name="Объект 3"/>
          <p:cNvSpPr>
            <a:spLocks noGrp="1"/>
          </p:cNvSpPr>
          <p:nvPr>
            <p:ph idx="1"/>
          </p:nvPr>
        </p:nvSpPr>
        <p:spPr/>
        <p:txBody>
          <a:bodyPr/>
          <a:lstStyle/>
          <a:p>
            <a:r>
              <a:rPr lang="kk-KZ" dirty="0" smtClean="0"/>
              <a:t>Уақыт </a:t>
            </a:r>
            <a:r>
              <a:rPr lang="kk-KZ" dirty="0"/>
              <a:t>талабына сай, тұрақты даму бағытында білім берудің бөлігі ретінде педагогикалық білім беруде күрделі переориентация жүру керек. Жүйелі ойлау, азаматтардың қоғамдық сыни мәселелеріне белсене қатысуы сынды тұрақты дамумен тығыз байланысты </a:t>
            </a:r>
            <a:r>
              <a:rPr lang="kk-KZ" dirty="0" smtClean="0"/>
              <a:t>сұрақтарға </a:t>
            </a:r>
            <a:r>
              <a:rPr lang="kk-KZ" dirty="0"/>
              <a:t>көңіл аударылуы </a:t>
            </a:r>
            <a:r>
              <a:rPr lang="kk-KZ" dirty="0" smtClean="0"/>
              <a:t>керек. </a:t>
            </a:r>
            <a:endParaRPr lang="ru-RU" dirty="0"/>
          </a:p>
          <a:p>
            <a:r>
              <a:rPr lang="kk-KZ" dirty="0"/>
              <a:t>Білім берудегі тәсілдер мен әдістердің әлеуеті оқушының өзін, қоршаған ортасын танып, түсінуге бағдарланған. Ал, сыни ойлау мен мәселені шеше алу біліктілігін қарастыратын білім беру – климат өзгерісі мен тұрақты даму мәселесінің түйінді </a:t>
            </a:r>
            <a:r>
              <a:rPr lang="kk-KZ" dirty="0" smtClean="0"/>
              <a:t>кезеңі.   </a:t>
            </a:r>
            <a:r>
              <a:rPr lang="kk-KZ" dirty="0"/>
              <a:t>Білім беру саласының климат өзгерісіне жауап беру тәсілдері қандай? Бірінші міндет – климат өзгерісіне тұрақты білім беру жүйесін қалыптастыру (адаптация). Ұзақ мерзімді міндетке – болашақта туындайтын мәселелерді шешуге қажетті білім мен біліктілікті меңгеру.</a:t>
            </a:r>
            <a:endParaRPr lang="ru-RU" dirty="0"/>
          </a:p>
          <a:p>
            <a:endParaRPr lang="ru-RU" dirty="0"/>
          </a:p>
        </p:txBody>
      </p:sp>
      <p:sp>
        <p:nvSpPr>
          <p:cNvPr id="5" name="Номер слайда 4"/>
          <p:cNvSpPr>
            <a:spLocks noGrp="1"/>
          </p:cNvSpPr>
          <p:nvPr>
            <p:ph type="sldNum" sz="quarter" idx="12"/>
          </p:nvPr>
        </p:nvSpPr>
        <p:spPr/>
        <p:txBody>
          <a:bodyPr/>
          <a:lstStyle/>
          <a:p>
            <a:pPr rtl="0"/>
            <a:fld id="{CA8D9AD5-F248-4919-864A-CFD76CC027D6}" type="slidenum">
              <a:rPr lang="ru-RU" smtClean="0"/>
              <a:pPr rtl="0"/>
              <a:t>7</a:t>
            </a:fld>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836712"/>
            <a:ext cx="4438650"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05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00" y="246621"/>
            <a:ext cx="10971138" cy="230051"/>
          </a:xfrm>
        </p:spPr>
        <p:txBody>
          <a:bodyPr/>
          <a:lstStyle/>
          <a:p>
            <a:pPr algn="ctr"/>
            <a:r>
              <a:rPr lang="kk-KZ" b="0" cap="none" dirty="0" bmk="_Hlk68428200">
                <a:solidFill>
                  <a:srgbClr val="FF0000"/>
                </a:solidFill>
                <a:latin typeface="Arial" pitchFamily="34" charset="0"/>
                <a:ea typeface="Times New Roman" pitchFamily="18" charset="0"/>
                <a:cs typeface="Arial" pitchFamily="34" charset="0"/>
              </a:rPr>
              <a:t>Климат өзгерісі туралы білімнің деңгейлері</a:t>
            </a:r>
            <a:endParaRPr lang="ru-RU" dirty="0">
              <a:solidFill>
                <a:srgbClr val="FF0000"/>
              </a:solidFill>
            </a:endParaRPr>
          </a:p>
        </p:txBody>
      </p:sp>
      <p:sp>
        <p:nvSpPr>
          <p:cNvPr id="3" name="Номер слайда 2"/>
          <p:cNvSpPr>
            <a:spLocks noGrp="1"/>
          </p:cNvSpPr>
          <p:nvPr>
            <p:ph type="sldNum" sz="quarter" idx="12"/>
          </p:nvPr>
        </p:nvSpPr>
        <p:spPr/>
        <p:txBody>
          <a:bodyPr/>
          <a:lstStyle/>
          <a:p>
            <a:pPr rtl="0"/>
            <a:fld id="{9EC71654-96A5-4280-94F3-931C61A9F92C}" type="slidenum">
              <a:rPr lang="ru-RU" noProof="0" smtClean="0"/>
              <a:pPr rtl="0"/>
              <a:t>8</a:t>
            </a:fld>
            <a:endParaRPr lang="ru-RU" noProof="0" dirty="0"/>
          </a:p>
        </p:txBody>
      </p:sp>
      <p:sp>
        <p:nvSpPr>
          <p:cNvPr id="4" name="Rectangle 2"/>
          <p:cNvSpPr>
            <a:spLocks noChangeArrowheads="1"/>
          </p:cNvSpPr>
          <p:nvPr/>
        </p:nvSpPr>
        <p:spPr bwMode="auto">
          <a:xfrm>
            <a:off x="623392" y="101479"/>
            <a:ext cx="2337920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a:latin typeface="Arial" pitchFamily="34" charset="0"/>
              <a:ea typeface="Times New Roman" pitchFamily="18"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tab pos="55816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Схема 4"/>
          <p:cNvGraphicFramePr/>
          <p:nvPr>
            <p:extLst>
              <p:ext uri="{D42A27DB-BD31-4B8C-83A1-F6EECF244321}">
                <p14:modId xmlns:p14="http://schemas.microsoft.com/office/powerpoint/2010/main" val="346926169"/>
              </p:ext>
            </p:extLst>
          </p:nvPr>
        </p:nvGraphicFramePr>
        <p:xfrm>
          <a:off x="1199455" y="1821017"/>
          <a:ext cx="10441159" cy="3855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ChangeArrowheads="1"/>
          </p:cNvSpPr>
          <p:nvPr/>
        </p:nvSpPr>
        <p:spPr bwMode="auto">
          <a:xfrm>
            <a:off x="0" y="3034777"/>
            <a:ext cx="7392144"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bmk="_Hlk6842820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bmk="_Hlk6842820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bmk="_Hlk6842820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bmk="_Hlk6842820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bmk="_Hlk6842820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bmk="_Hlk6842820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bmk="_Hlk6842820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bmk="_Hlk6842820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bmk="_Hlk6842820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bmk="_Hlk6842820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bmk="_Hlk6842820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bmk="_Hlk6842820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bmk="_Hlk6842820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bmk="_Hlk6842820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bmk="_Hlk6842820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bmk="_Hlk6842820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kumimoji="0" lang="kk-KZ" sz="1200" b="0" i="0" u="none" strike="noStrike" cap="none" normalizeH="0" baseline="0" dirty="0" smtClean="0" bmk="_Hlk68428200">
              <a:ln>
                <a:noFill/>
              </a:ln>
              <a:solidFill>
                <a:schemeClr val="tx1"/>
              </a:solidFill>
              <a:effectLst/>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endParaRPr lang="kk-KZ" sz="1200" dirty="0" bmk="_Hlk68428200">
              <a:latin typeface="Arial" pitchFamily="34" charset="0"/>
              <a:ea typeface="Times New Roman" pitchFamily="18" charset="0"/>
              <a:cs typeface="Arial" pitchFamily="34" charset="0"/>
            </a:endParaRPr>
          </a:p>
          <a:p>
            <a:pPr marL="0" marR="0" lvl="0" indent="450850" algn="l" defTabSz="914400" rtl="0" eaLnBrk="1" fontAlgn="base" latinLnBrk="0" hangingPunct="1">
              <a:lnSpc>
                <a:spcPct val="100000"/>
              </a:lnSpc>
              <a:spcBef>
                <a:spcPct val="0"/>
              </a:spcBef>
              <a:spcAft>
                <a:spcPct val="0"/>
              </a:spcAft>
              <a:buClrTx/>
              <a:buSzTx/>
              <a:buFontTx/>
              <a:buNone/>
              <a:tabLst>
                <a:tab pos="5581650" algn="l"/>
              </a:tabLst>
            </a:pPr>
            <a:r>
              <a:rPr kumimoji="0" lang="kk-KZ" sz="1600" b="0" i="0" u="none" strike="noStrike" cap="none" normalizeH="0" baseline="0" dirty="0" smtClean="0" bmk="_Hlk6842820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983432" y="620688"/>
            <a:ext cx="10657183" cy="1200329"/>
          </a:xfrm>
          <a:prstGeom prst="rect">
            <a:avLst/>
          </a:prstGeom>
        </p:spPr>
        <p:txBody>
          <a:bodyPr wrap="square">
            <a:spAutoFit/>
          </a:bodyPr>
          <a:lstStyle/>
          <a:p>
            <a:pPr lvl="0" indent="450850" fontAlgn="base">
              <a:spcBef>
                <a:spcPct val="0"/>
              </a:spcBef>
              <a:spcAft>
                <a:spcPct val="0"/>
              </a:spcAft>
              <a:tabLst>
                <a:tab pos="5581650" algn="l"/>
              </a:tabLst>
            </a:pPr>
            <a:r>
              <a:rPr lang="kk-KZ" dirty="0">
                <a:solidFill>
                  <a:prstClr val="black"/>
                </a:solidFill>
                <a:latin typeface="Arial" pitchFamily="34" charset="0"/>
                <a:ea typeface="Times New Roman" pitchFamily="18" charset="0"/>
                <a:cs typeface="Arial" pitchFamily="34" charset="0"/>
              </a:rPr>
              <a:t>Климат өзгерісі саласындағы білім беру басты динамикалар мен олардың ерекшеліктерін </a:t>
            </a:r>
            <a:r>
              <a:rPr lang="kk-KZ" dirty="0" smtClean="0">
                <a:solidFill>
                  <a:prstClr val="black"/>
                </a:solidFill>
                <a:latin typeface="Arial" pitchFamily="34" charset="0"/>
                <a:ea typeface="Times New Roman" pitchFamily="18" charset="0"/>
                <a:cs typeface="Arial" pitchFamily="34" charset="0"/>
              </a:rPr>
              <a:t>детальды </a:t>
            </a:r>
            <a:r>
              <a:rPr lang="kk-KZ" dirty="0">
                <a:solidFill>
                  <a:prstClr val="black"/>
                </a:solidFill>
                <a:latin typeface="Arial" pitchFamily="34" charset="0"/>
                <a:ea typeface="Times New Roman" pitchFamily="18" charset="0"/>
                <a:cs typeface="Arial" pitchFamily="34" charset="0"/>
              </a:rPr>
              <a:t>зерттеуді талап етеді. О</a:t>
            </a:r>
            <a:r>
              <a:rPr lang="kk-KZ" dirty="0" bmk="">
                <a:solidFill>
                  <a:prstClr val="black"/>
                </a:solidFill>
                <a:latin typeface="Arial" pitchFamily="34" charset="0"/>
                <a:ea typeface="Times New Roman" pitchFamily="18" charset="0"/>
                <a:cs typeface="Arial" pitchFamily="34" charset="0"/>
              </a:rPr>
              <a:t>сы саладағы білім берудің принциптері мен мақсаттарын зерттегенде, бүкіл әлем бойынша ортақ консенсустың жоқтығын байқаймыз. Климат өзгерісі туралы білімнің бес деңгейін ажыратамыз (2-сурет). </a:t>
            </a:r>
            <a:endParaRPr lang="ru-RU"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9579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ТД мақсаттарына жетудегі басты құзыреттіліктер</a:t>
            </a:r>
            <a:endParaRPr lang="ru-RU" dirty="0"/>
          </a:p>
        </p:txBody>
      </p:sp>
      <p:sp>
        <p:nvSpPr>
          <p:cNvPr id="3" name="Текст 2"/>
          <p:cNvSpPr>
            <a:spLocks noGrp="1"/>
          </p:cNvSpPr>
          <p:nvPr>
            <p:ph type="body" sz="half" idx="2"/>
          </p:nvPr>
        </p:nvSpPr>
        <p:spPr/>
        <p:txBody>
          <a:bodyPr/>
          <a:lstStyle/>
          <a:p>
            <a:r>
              <a:rPr lang="kk-KZ" dirty="0" smtClean="0"/>
              <a:t>(соның ішінде білім беру жүйесінде аса маңызды)</a:t>
            </a:r>
          </a:p>
          <a:p>
            <a:r>
              <a:rPr lang="kk-KZ" dirty="0"/>
              <a:t>Болашақтың 5 </a:t>
            </a:r>
            <a:r>
              <a:rPr lang="kk-KZ" dirty="0" smtClean="0"/>
              <a:t>дағдысы (</a:t>
            </a:r>
            <a:r>
              <a:rPr lang="kk-KZ" dirty="0"/>
              <a:t>Soft skills</a:t>
            </a:r>
            <a:r>
              <a:rPr lang="kk-KZ" dirty="0" smtClean="0"/>
              <a:t>)</a:t>
            </a:r>
            <a:endParaRPr lang="kk-KZ" dirty="0"/>
          </a:p>
          <a:p>
            <a:endParaRPr lang="ru-RU" dirty="0">
              <a:solidFill>
                <a:srgbClr val="FF0000"/>
              </a:solidFill>
            </a:endParaRPr>
          </a:p>
        </p:txBody>
      </p:sp>
      <p:sp>
        <p:nvSpPr>
          <p:cNvPr id="4" name="Объект 3"/>
          <p:cNvSpPr>
            <a:spLocks noGrp="1"/>
          </p:cNvSpPr>
          <p:nvPr>
            <p:ph idx="1"/>
          </p:nvPr>
        </p:nvSpPr>
        <p:spPr/>
        <p:txBody>
          <a:bodyPr>
            <a:normAutofit fontScale="92500" lnSpcReduction="10000"/>
          </a:bodyPr>
          <a:lstStyle/>
          <a:p>
            <a:r>
              <a:rPr lang="kk-KZ" dirty="0" smtClean="0"/>
              <a:t>1</a:t>
            </a:r>
            <a:r>
              <a:rPr lang="kk-KZ" dirty="0" smtClean="0">
                <a:solidFill>
                  <a:srgbClr val="7030A0"/>
                </a:solidFill>
              </a:rPr>
              <a:t>. Жүйелік ойлау (системное мышление)</a:t>
            </a:r>
          </a:p>
          <a:p>
            <a:r>
              <a:rPr lang="kk-KZ" dirty="0" smtClean="0">
                <a:solidFill>
                  <a:srgbClr val="7030A0"/>
                </a:solidFill>
              </a:rPr>
              <a:t>2</a:t>
            </a:r>
            <a:r>
              <a:rPr lang="kk-KZ" dirty="0">
                <a:solidFill>
                  <a:srgbClr val="7030A0"/>
                </a:solidFill>
              </a:rPr>
              <a:t>. </a:t>
            </a:r>
            <a:r>
              <a:rPr lang="kk-KZ" dirty="0" smtClean="0">
                <a:solidFill>
                  <a:srgbClr val="7030A0"/>
                </a:solidFill>
              </a:rPr>
              <a:t>Антиципациялық ойлау (жүйенің </a:t>
            </a:r>
            <a:r>
              <a:rPr lang="kk-KZ" dirty="0">
                <a:solidFill>
                  <a:srgbClr val="7030A0"/>
                </a:solidFill>
              </a:rPr>
              <a:t>әртүрлі оқиғалардың, іс-әрекеттердің, құбылыстардың дамуын қандай да бір дәрежеде болжай </a:t>
            </a:r>
            <a:r>
              <a:rPr lang="kk-KZ" dirty="0" smtClean="0">
                <a:solidFill>
                  <a:srgbClr val="7030A0"/>
                </a:solidFill>
              </a:rPr>
              <a:t>білуі)</a:t>
            </a:r>
          </a:p>
          <a:p>
            <a:r>
              <a:rPr lang="kk-KZ" dirty="0" smtClean="0">
                <a:solidFill>
                  <a:srgbClr val="7030A0"/>
                </a:solidFill>
              </a:rPr>
              <a:t>3. Нормативтік құзыреттілік</a:t>
            </a:r>
          </a:p>
          <a:p>
            <a:r>
              <a:rPr lang="kk-KZ" dirty="0" smtClean="0">
                <a:solidFill>
                  <a:srgbClr val="7030A0"/>
                </a:solidFill>
              </a:rPr>
              <a:t>4. Стратегиялық құзыреттілік</a:t>
            </a:r>
          </a:p>
          <a:p>
            <a:r>
              <a:rPr lang="kk-KZ" dirty="0" smtClean="0">
                <a:solidFill>
                  <a:srgbClr val="7030A0"/>
                </a:solidFill>
              </a:rPr>
              <a:t>5. Ынтымақстастық құзыреті</a:t>
            </a:r>
          </a:p>
          <a:p>
            <a:r>
              <a:rPr lang="kk-KZ" dirty="0">
                <a:solidFill>
                  <a:srgbClr val="7030A0"/>
                </a:solidFill>
              </a:rPr>
              <a:t>6. </a:t>
            </a:r>
            <a:r>
              <a:rPr lang="kk-KZ" dirty="0" smtClean="0">
                <a:solidFill>
                  <a:srgbClr val="7030A0"/>
                </a:solidFill>
              </a:rPr>
              <a:t>Сыни </a:t>
            </a:r>
            <a:r>
              <a:rPr lang="kk-KZ" dirty="0">
                <a:solidFill>
                  <a:srgbClr val="7030A0"/>
                </a:solidFill>
              </a:rPr>
              <a:t>тұрғыдан ойлау </a:t>
            </a:r>
            <a:r>
              <a:rPr lang="kk-KZ" dirty="0" smtClean="0">
                <a:solidFill>
                  <a:srgbClr val="7030A0"/>
                </a:solidFill>
              </a:rPr>
              <a:t>құзыреттілігі</a:t>
            </a:r>
          </a:p>
          <a:p>
            <a:r>
              <a:rPr lang="kk-KZ" dirty="0">
                <a:solidFill>
                  <a:srgbClr val="7030A0"/>
                </a:solidFill>
              </a:rPr>
              <a:t>7. </a:t>
            </a:r>
            <a:r>
              <a:rPr lang="kk-KZ" dirty="0" smtClean="0">
                <a:solidFill>
                  <a:srgbClr val="7030A0"/>
                </a:solidFill>
              </a:rPr>
              <a:t>Өзін-өзі </a:t>
            </a:r>
            <a:r>
              <a:rPr lang="kk-KZ" dirty="0">
                <a:solidFill>
                  <a:srgbClr val="7030A0"/>
                </a:solidFill>
              </a:rPr>
              <a:t>тану </a:t>
            </a:r>
            <a:r>
              <a:rPr lang="kk-KZ" dirty="0" smtClean="0">
                <a:solidFill>
                  <a:srgbClr val="7030A0"/>
                </a:solidFill>
              </a:rPr>
              <a:t>құзыреті</a:t>
            </a:r>
          </a:p>
          <a:p>
            <a:r>
              <a:rPr lang="kk-KZ" dirty="0">
                <a:solidFill>
                  <a:srgbClr val="7030A0"/>
                </a:solidFill>
              </a:rPr>
              <a:t>8. Мәселелерді шешу бойынша интеграцияланған </a:t>
            </a:r>
            <a:r>
              <a:rPr lang="kk-KZ" dirty="0" smtClean="0">
                <a:solidFill>
                  <a:srgbClr val="7030A0"/>
                </a:solidFill>
              </a:rPr>
              <a:t>құзыреттілік</a:t>
            </a:r>
          </a:p>
          <a:p>
            <a:r>
              <a:rPr lang="kk-KZ" dirty="0" smtClean="0">
                <a:solidFill>
                  <a:srgbClr val="FF0000"/>
                </a:solidFill>
              </a:rPr>
              <a:t>ББЖ-де құзыреттіліктерді дамыту аясы</a:t>
            </a:r>
          </a:p>
          <a:p>
            <a:r>
              <a:rPr lang="kk-KZ" dirty="0"/>
              <a:t>* Когнитивті </a:t>
            </a:r>
            <a:r>
              <a:rPr lang="kk-KZ" dirty="0" smtClean="0"/>
              <a:t>(ТДМ –на жету </a:t>
            </a:r>
            <a:r>
              <a:rPr lang="kk-KZ" dirty="0"/>
              <a:t>үшін шешілуі керек мәселелерді жақсы түсіну </a:t>
            </a:r>
            <a:r>
              <a:rPr lang="kk-KZ" dirty="0" smtClean="0"/>
              <a:t>мақсатында </a:t>
            </a:r>
            <a:r>
              <a:rPr lang="kk-KZ" dirty="0"/>
              <a:t>қажетті білім мен ойлау дағдыларын қалыптастыру)</a:t>
            </a:r>
            <a:endParaRPr lang="kk-KZ" dirty="0" smtClean="0"/>
          </a:p>
          <a:p>
            <a:r>
              <a:rPr lang="kk-KZ" dirty="0" smtClean="0"/>
              <a:t>* Әлеуметтік-эмоционалдық</a:t>
            </a:r>
          </a:p>
          <a:p>
            <a:r>
              <a:rPr lang="kk-KZ" dirty="0"/>
              <a:t>* Мінез-құлық (Қызметтік құзыреттілікті қалыптастыру)</a:t>
            </a:r>
          </a:p>
          <a:p>
            <a:endParaRPr lang="ru-RU" dirty="0"/>
          </a:p>
        </p:txBody>
      </p:sp>
      <p:sp>
        <p:nvSpPr>
          <p:cNvPr id="5" name="Номер слайда 4"/>
          <p:cNvSpPr>
            <a:spLocks noGrp="1"/>
          </p:cNvSpPr>
          <p:nvPr>
            <p:ph type="sldNum" sz="quarter" idx="12"/>
          </p:nvPr>
        </p:nvSpPr>
        <p:spPr/>
        <p:txBody>
          <a:bodyPr/>
          <a:lstStyle/>
          <a:p>
            <a:pPr rtl="0"/>
            <a:fld id="{CA8D9AD5-F248-4919-864A-CFD76CC027D6}" type="slidenum">
              <a:rPr lang="ru-RU" smtClean="0"/>
              <a:pPr rtl="0"/>
              <a:t>9</a:t>
            </a:fld>
            <a:endParaRPr lang="ru-RU"/>
          </a:p>
        </p:txBody>
      </p:sp>
    </p:spTree>
    <p:extLst>
      <p:ext uri="{BB962C8B-B14F-4D97-AF65-F5344CB8AC3E}">
        <p14:creationId xmlns:p14="http://schemas.microsoft.com/office/powerpoint/2010/main" val="406005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Тема Offic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30740512_TF34076243" id="{94C2722F-8848-4209-9C4C-09427914FB00}" vid="{8B6D946A-4E88-4114-B5AD-CF66231E8EAC}"/>
    </a:ext>
  </a:extLst>
</a:theme>
</file>

<file path=ppt/theme/theme2.xml><?xml version="1.0" encoding="utf-8"?>
<a:theme xmlns:a="http://schemas.openxmlformats.org/drawingml/2006/main" name="Тема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 плана бизнес-проекта (широкоэкранный формат)</Template>
  <TotalTime>1944</TotalTime>
  <Words>942</Words>
  <Application>Microsoft Office PowerPoint</Application>
  <PresentationFormat>Произвольный</PresentationFormat>
  <Paragraphs>141</Paragraphs>
  <Slides>11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PowerPoint</vt:lpstr>
      <vt:lpstr>                      ТАҚЫРЫПТЫҢ  ӨЗЕКТІЛІГІ:   </vt:lpstr>
      <vt:lpstr>Тұрақты даму мақсатында білім беру деген не?</vt:lpstr>
      <vt:lpstr>Тұрақты даму бағытындағы білімнің басты ерекшеліктері </vt:lpstr>
      <vt:lpstr>ТДМ   аясында білім берудің критерийлері</vt:lpstr>
      <vt:lpstr>Презентация PowerPoint</vt:lpstr>
      <vt:lpstr>Презентация PowerPoint</vt:lpstr>
      <vt:lpstr>Климат өзгерісі туралы білімнің деңгейлері</vt:lpstr>
      <vt:lpstr>ТД мақсаттарына жетудегі басты құзыреттіліктер</vt:lpstr>
      <vt:lpstr>Климаттық өзгерістерді оқытуда дамытылуы қажет құзіреттіліктер</vt:lpstr>
      <vt:lpstr>Әдіс-тәсілдер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Итоги и перспективы  внедрения самоуправления  в Институте естествознания и географии</dc:title>
  <dc:creator>Kulyash</dc:creator>
  <cp:lastModifiedBy>user</cp:lastModifiedBy>
  <cp:revision>163</cp:revision>
  <dcterms:created xsi:type="dcterms:W3CDTF">2020-06-25T19:33:29Z</dcterms:created>
  <dcterms:modified xsi:type="dcterms:W3CDTF">2023-02-07T19:13:48Z</dcterms:modified>
</cp:coreProperties>
</file>